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1"/>
  </p:sldMasterIdLst>
  <p:notesMasterIdLst>
    <p:notesMasterId r:id="rId59"/>
  </p:notesMasterIdLst>
  <p:sldIdLst>
    <p:sldId id="259" r:id="rId2"/>
    <p:sldId id="954" r:id="rId3"/>
    <p:sldId id="1045" r:id="rId4"/>
    <p:sldId id="994" r:id="rId5"/>
    <p:sldId id="995" r:id="rId6"/>
    <p:sldId id="996" r:id="rId7"/>
    <p:sldId id="943" r:id="rId8"/>
    <p:sldId id="973" r:id="rId9"/>
    <p:sldId id="974" r:id="rId10"/>
    <p:sldId id="367" r:id="rId11"/>
    <p:sldId id="894" r:id="rId12"/>
    <p:sldId id="946" r:id="rId13"/>
    <p:sldId id="947" r:id="rId14"/>
    <p:sldId id="992" r:id="rId15"/>
    <p:sldId id="993" r:id="rId16"/>
    <p:sldId id="359" r:id="rId17"/>
    <p:sldId id="957" r:id="rId18"/>
    <p:sldId id="959" r:id="rId19"/>
    <p:sldId id="960" r:id="rId20"/>
    <p:sldId id="961" r:id="rId21"/>
    <p:sldId id="900" r:id="rId22"/>
    <p:sldId id="901" r:id="rId23"/>
    <p:sldId id="390" r:id="rId24"/>
    <p:sldId id="369" r:id="rId25"/>
    <p:sldId id="365" r:id="rId26"/>
    <p:sldId id="982" r:id="rId27"/>
    <p:sldId id="1022" r:id="rId28"/>
    <p:sldId id="1023" r:id="rId29"/>
    <p:sldId id="1024" r:id="rId30"/>
    <p:sldId id="991" r:id="rId31"/>
    <p:sldId id="350" r:id="rId32"/>
    <p:sldId id="405" r:id="rId33"/>
    <p:sldId id="395" r:id="rId34"/>
    <p:sldId id="862" r:id="rId35"/>
    <p:sldId id="861" r:id="rId36"/>
    <p:sldId id="930" r:id="rId37"/>
    <p:sldId id="932" r:id="rId38"/>
    <p:sldId id="869" r:id="rId39"/>
    <p:sldId id="870" r:id="rId40"/>
    <p:sldId id="1035" r:id="rId41"/>
    <p:sldId id="1038" r:id="rId42"/>
    <p:sldId id="1036" r:id="rId43"/>
    <p:sldId id="1037" r:id="rId44"/>
    <p:sldId id="1050" r:id="rId45"/>
    <p:sldId id="1053" r:id="rId46"/>
    <p:sldId id="1054" r:id="rId47"/>
    <p:sldId id="978" r:id="rId48"/>
    <p:sldId id="1056" r:id="rId49"/>
    <p:sldId id="1055" r:id="rId50"/>
    <p:sldId id="1057" r:id="rId51"/>
    <p:sldId id="1008" r:id="rId52"/>
    <p:sldId id="1039" r:id="rId53"/>
    <p:sldId id="1040" r:id="rId54"/>
    <p:sldId id="1041" r:id="rId55"/>
    <p:sldId id="1042" r:id="rId56"/>
    <p:sldId id="979" r:id="rId57"/>
    <p:sldId id="1007"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ncan Watson-Parris" initials="DWP" lastIdx="12" clrIdx="0">
    <p:extLst>
      <p:ext uri="{19B8F6BF-5375-455C-9EA6-DF929625EA0E}">
        <p15:presenceInfo xmlns:p15="http://schemas.microsoft.com/office/powerpoint/2012/main" userId="S::phys0923@ox.ac.uk::7e4cfbe4-0b41-4e69-a9ca-b42e2a9825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B4B4"/>
    <a:srgbClr val="FF8900"/>
    <a:srgbClr val="FFF353"/>
    <a:srgbClr val="00B1F0"/>
    <a:srgbClr val="F2F2F2"/>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21" autoAdjust="0"/>
    <p:restoredTop sz="81517"/>
  </p:normalViewPr>
  <p:slideViewPr>
    <p:cSldViewPr snapToGrid="0">
      <p:cViewPr varScale="1">
        <p:scale>
          <a:sx n="102" d="100"/>
          <a:sy n="102" d="100"/>
        </p:scale>
        <p:origin x="688" y="16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can Watson-Parris" userId="7e4cfbe4-0b41-4e69-a9ca-b42e2a982533" providerId="ADAL" clId="{3F4B0372-2891-CC41-9A39-2D2268A119A1}"/>
    <pc:docChg chg="custSel addSld delSld modSld">
      <pc:chgData name="Duncan Watson-Parris" userId="7e4cfbe4-0b41-4e69-a9ca-b42e2a982533" providerId="ADAL" clId="{3F4B0372-2891-CC41-9A39-2D2268A119A1}" dt="2022-10-10T10:27:57.052" v="47" actId="2696"/>
      <pc:docMkLst>
        <pc:docMk/>
      </pc:docMkLst>
      <pc:sldChg chg="del">
        <pc:chgData name="Duncan Watson-Parris" userId="7e4cfbe4-0b41-4e69-a9ca-b42e2a982533" providerId="ADAL" clId="{3F4B0372-2891-CC41-9A39-2D2268A119A1}" dt="2022-10-10T10:27:57.052" v="47" actId="2696"/>
        <pc:sldMkLst>
          <pc:docMk/>
          <pc:sldMk cId="593388782" sldId="876"/>
        </pc:sldMkLst>
      </pc:sldChg>
      <pc:sldChg chg="addSp modSp mod">
        <pc:chgData name="Duncan Watson-Parris" userId="7e4cfbe4-0b41-4e69-a9ca-b42e2a982533" providerId="ADAL" clId="{3F4B0372-2891-CC41-9A39-2D2268A119A1}" dt="2022-10-10T10:27:28.201" v="46" actId="20577"/>
        <pc:sldMkLst>
          <pc:docMk/>
          <pc:sldMk cId="864977341" sldId="947"/>
        </pc:sldMkLst>
        <pc:spChg chg="add mod">
          <ac:chgData name="Duncan Watson-Parris" userId="7e4cfbe4-0b41-4e69-a9ca-b42e2a982533" providerId="ADAL" clId="{3F4B0372-2891-CC41-9A39-2D2268A119A1}" dt="2022-10-10T10:27:28.201" v="46" actId="20577"/>
          <ac:spMkLst>
            <pc:docMk/>
            <pc:sldMk cId="864977341" sldId="947"/>
            <ac:spMk id="2" creationId="{B31D48E6-074C-778B-2786-2B9D55FED010}"/>
          </ac:spMkLst>
        </pc:spChg>
      </pc:sldChg>
      <pc:sldChg chg="addSp delSp modSp add mod delAnim">
        <pc:chgData name="Duncan Watson-Parris" userId="7e4cfbe4-0b41-4e69-a9ca-b42e2a982533" providerId="ADAL" clId="{3F4B0372-2891-CC41-9A39-2D2268A119A1}" dt="2022-10-10T10:27:13.754" v="39" actId="20577"/>
        <pc:sldMkLst>
          <pc:docMk/>
          <pc:sldMk cId="4012851830" sldId="997"/>
        </pc:sldMkLst>
        <pc:spChg chg="add mod">
          <ac:chgData name="Duncan Watson-Parris" userId="7e4cfbe4-0b41-4e69-a9ca-b42e2a982533" providerId="ADAL" clId="{3F4B0372-2891-CC41-9A39-2D2268A119A1}" dt="2022-10-10T10:27:13.754" v="39" actId="20577"/>
          <ac:spMkLst>
            <pc:docMk/>
            <pc:sldMk cId="4012851830" sldId="997"/>
            <ac:spMk id="2" creationId="{B1A84F25-9666-26C5-2080-633A889C1004}"/>
          </ac:spMkLst>
        </pc:spChg>
        <pc:spChg chg="del">
          <ac:chgData name="Duncan Watson-Parris" userId="7e4cfbe4-0b41-4e69-a9ca-b42e2a982533" providerId="ADAL" clId="{3F4B0372-2891-CC41-9A39-2D2268A119A1}" dt="2022-10-10T10:27:07.018" v="1" actId="478"/>
          <ac:spMkLst>
            <pc:docMk/>
            <pc:sldMk cId="4012851830" sldId="997"/>
            <ac:spMk id="7" creationId="{6F8AB209-CE88-51D6-756D-FD2FF50A148E}"/>
          </ac:spMkLst>
        </pc:spChg>
        <pc:spChg chg="del">
          <ac:chgData name="Duncan Watson-Parris" userId="7e4cfbe4-0b41-4e69-a9ca-b42e2a982533" providerId="ADAL" clId="{3F4B0372-2891-CC41-9A39-2D2268A119A1}" dt="2022-10-10T10:27:07.018" v="1" actId="478"/>
          <ac:spMkLst>
            <pc:docMk/>
            <pc:sldMk cId="4012851830" sldId="997"/>
            <ac:spMk id="8" creationId="{56022F86-6900-9850-754A-CE51D8AF433E}"/>
          </ac:spMkLst>
        </pc:spChg>
        <pc:spChg chg="del">
          <ac:chgData name="Duncan Watson-Parris" userId="7e4cfbe4-0b41-4e69-a9ca-b42e2a982533" providerId="ADAL" clId="{3F4B0372-2891-CC41-9A39-2D2268A119A1}" dt="2022-10-10T10:27:07.018" v="1" actId="478"/>
          <ac:spMkLst>
            <pc:docMk/>
            <pc:sldMk cId="4012851830" sldId="997"/>
            <ac:spMk id="9" creationId="{35DBFE6E-1188-529E-4360-18B6BCCEB055}"/>
          </ac:spMkLst>
        </pc:spChg>
        <pc:spChg chg="del">
          <ac:chgData name="Duncan Watson-Parris" userId="7e4cfbe4-0b41-4e69-a9ca-b42e2a982533" providerId="ADAL" clId="{3F4B0372-2891-CC41-9A39-2D2268A119A1}" dt="2022-10-10T10:27:07.018" v="1" actId="478"/>
          <ac:spMkLst>
            <pc:docMk/>
            <pc:sldMk cId="4012851830" sldId="997"/>
            <ac:spMk id="10" creationId="{45806DB7-079F-6096-9CB0-247CC580540D}"/>
          </ac:spMkLst>
        </pc:spChg>
        <pc:spChg chg="del">
          <ac:chgData name="Duncan Watson-Parris" userId="7e4cfbe4-0b41-4e69-a9ca-b42e2a982533" providerId="ADAL" clId="{3F4B0372-2891-CC41-9A39-2D2268A119A1}" dt="2022-10-10T10:27:07.018" v="1" actId="478"/>
          <ac:spMkLst>
            <pc:docMk/>
            <pc:sldMk cId="4012851830" sldId="997"/>
            <ac:spMk id="12" creationId="{CF1DB729-8F08-F996-BE7D-C70F00C0B448}"/>
          </ac:spMkLst>
        </pc:spChg>
        <pc:spChg chg="del">
          <ac:chgData name="Duncan Watson-Parris" userId="7e4cfbe4-0b41-4e69-a9ca-b42e2a982533" providerId="ADAL" clId="{3F4B0372-2891-CC41-9A39-2D2268A119A1}" dt="2022-10-10T10:27:07.018" v="1" actId="478"/>
          <ac:spMkLst>
            <pc:docMk/>
            <pc:sldMk cId="4012851830" sldId="997"/>
            <ac:spMk id="13" creationId="{6B2EAF4D-ADC8-8997-10D1-E32F381A53D3}"/>
          </ac:spMkLst>
        </pc:spChg>
        <pc:grpChg chg="del">
          <ac:chgData name="Duncan Watson-Parris" userId="7e4cfbe4-0b41-4e69-a9ca-b42e2a982533" providerId="ADAL" clId="{3F4B0372-2891-CC41-9A39-2D2268A119A1}" dt="2022-10-10T10:27:07.018" v="1" actId="478"/>
          <ac:grpSpMkLst>
            <pc:docMk/>
            <pc:sldMk cId="4012851830" sldId="997"/>
            <ac:grpSpMk id="14" creationId="{B7CA8FF0-2637-8526-FD4F-B56D47E12F8F}"/>
          </ac:grpSpMkLst>
        </pc:grpChg>
        <pc:grpChg chg="del">
          <ac:chgData name="Duncan Watson-Parris" userId="7e4cfbe4-0b41-4e69-a9ca-b42e2a982533" providerId="ADAL" clId="{3F4B0372-2891-CC41-9A39-2D2268A119A1}" dt="2022-10-10T10:27:07.018" v="1" actId="478"/>
          <ac:grpSpMkLst>
            <pc:docMk/>
            <pc:sldMk cId="4012851830" sldId="997"/>
            <ac:grpSpMk id="19" creationId="{3C4CA6EB-0C3D-F2B4-0063-AF84B80EAEF2}"/>
          </ac:grpSpMkLst>
        </pc:grpChg>
        <pc:picChg chg="del">
          <ac:chgData name="Duncan Watson-Parris" userId="7e4cfbe4-0b41-4e69-a9ca-b42e2a982533" providerId="ADAL" clId="{3F4B0372-2891-CC41-9A39-2D2268A119A1}" dt="2022-10-10T10:27:07.018" v="1" actId="478"/>
          <ac:picMkLst>
            <pc:docMk/>
            <pc:sldMk cId="4012851830" sldId="997"/>
            <ac:picMk id="6" creationId="{BA0226C8-A2A0-5704-7B52-DAEAA0D76138}"/>
          </ac:picMkLst>
        </pc:picChg>
        <pc:picChg chg="del">
          <ac:chgData name="Duncan Watson-Parris" userId="7e4cfbe4-0b41-4e69-a9ca-b42e2a982533" providerId="ADAL" clId="{3F4B0372-2891-CC41-9A39-2D2268A119A1}" dt="2022-10-10T10:27:07.018" v="1" actId="478"/>
          <ac:picMkLst>
            <pc:docMk/>
            <pc:sldMk cId="4012851830" sldId="997"/>
            <ac:picMk id="11" creationId="{3685B920-800C-5162-5EA8-72B4EE2197C6}"/>
          </ac:picMkLst>
        </pc:picChg>
        <pc:cxnChg chg="mod">
          <ac:chgData name="Duncan Watson-Parris" userId="7e4cfbe4-0b41-4e69-a9ca-b42e2a982533" providerId="ADAL" clId="{3F4B0372-2891-CC41-9A39-2D2268A119A1}" dt="2022-10-10T10:27:07.018" v="1" actId="478"/>
          <ac:cxnSpMkLst>
            <pc:docMk/>
            <pc:sldMk cId="4012851830" sldId="997"/>
            <ac:cxnSpMk id="30" creationId="{F25875E3-544D-D95A-5B1D-98E11D915F9E}"/>
          </ac:cxnSpMkLst>
        </pc:cxnChg>
        <pc:cxnChg chg="mod">
          <ac:chgData name="Duncan Watson-Parris" userId="7e4cfbe4-0b41-4e69-a9ca-b42e2a982533" providerId="ADAL" clId="{3F4B0372-2891-CC41-9A39-2D2268A119A1}" dt="2022-10-10T10:27:07.018" v="1" actId="478"/>
          <ac:cxnSpMkLst>
            <pc:docMk/>
            <pc:sldMk cId="4012851830" sldId="997"/>
            <ac:cxnSpMk id="31" creationId="{112C6875-5FED-BFD5-BD86-B4F12BC7B9DD}"/>
          </ac:cxnSpMkLst>
        </pc:cxnChg>
        <pc:cxnChg chg="mod">
          <ac:chgData name="Duncan Watson-Parris" userId="7e4cfbe4-0b41-4e69-a9ca-b42e2a982533" providerId="ADAL" clId="{3F4B0372-2891-CC41-9A39-2D2268A119A1}" dt="2022-10-10T10:27:07.018" v="1" actId="478"/>
          <ac:cxnSpMkLst>
            <pc:docMk/>
            <pc:sldMk cId="4012851830" sldId="997"/>
            <ac:cxnSpMk id="32" creationId="{72AC2F50-441E-EC3E-52B3-E7F30A8AC7E1}"/>
          </ac:cxnSpMkLst>
        </pc:cxnChg>
        <pc:cxnChg chg="mod">
          <ac:chgData name="Duncan Watson-Parris" userId="7e4cfbe4-0b41-4e69-a9ca-b42e2a982533" providerId="ADAL" clId="{3F4B0372-2891-CC41-9A39-2D2268A119A1}" dt="2022-10-10T10:27:07.018" v="1" actId="478"/>
          <ac:cxnSpMkLst>
            <pc:docMk/>
            <pc:sldMk cId="4012851830" sldId="997"/>
            <ac:cxnSpMk id="33" creationId="{3E99B4A9-7139-8812-99B3-2309A1AA1B4B}"/>
          </ac:cxnSpMkLst>
        </pc:cxnChg>
        <pc:cxnChg chg="mod">
          <ac:chgData name="Duncan Watson-Parris" userId="7e4cfbe4-0b41-4e69-a9ca-b42e2a982533" providerId="ADAL" clId="{3F4B0372-2891-CC41-9A39-2D2268A119A1}" dt="2022-10-10T10:27:07.018" v="1" actId="478"/>
          <ac:cxnSpMkLst>
            <pc:docMk/>
            <pc:sldMk cId="4012851830" sldId="997"/>
            <ac:cxnSpMk id="34" creationId="{74E19D64-03F2-47E7-B2FA-BA9832B3107B}"/>
          </ac:cxnSpMkLst>
        </pc:cxnChg>
        <pc:cxnChg chg="mod">
          <ac:chgData name="Duncan Watson-Parris" userId="7e4cfbe4-0b41-4e69-a9ca-b42e2a982533" providerId="ADAL" clId="{3F4B0372-2891-CC41-9A39-2D2268A119A1}" dt="2022-10-10T10:27:07.018" v="1" actId="478"/>
          <ac:cxnSpMkLst>
            <pc:docMk/>
            <pc:sldMk cId="4012851830" sldId="997"/>
            <ac:cxnSpMk id="35" creationId="{2F960236-8488-D4BA-2B2F-2D1B03BC99DD}"/>
          </ac:cxnSpMkLst>
        </pc:cxnChg>
        <pc:cxnChg chg="mod">
          <ac:chgData name="Duncan Watson-Parris" userId="7e4cfbe4-0b41-4e69-a9ca-b42e2a982533" providerId="ADAL" clId="{3F4B0372-2891-CC41-9A39-2D2268A119A1}" dt="2022-10-10T10:27:07.018" v="1" actId="478"/>
          <ac:cxnSpMkLst>
            <pc:docMk/>
            <pc:sldMk cId="4012851830" sldId="997"/>
            <ac:cxnSpMk id="36" creationId="{1EB17E9F-F334-4916-169F-254C64FC7769}"/>
          </ac:cxnSpMkLst>
        </pc:cxnChg>
        <pc:cxnChg chg="mod">
          <ac:chgData name="Duncan Watson-Parris" userId="7e4cfbe4-0b41-4e69-a9ca-b42e2a982533" providerId="ADAL" clId="{3F4B0372-2891-CC41-9A39-2D2268A119A1}" dt="2022-10-10T10:27:07.018" v="1" actId="478"/>
          <ac:cxnSpMkLst>
            <pc:docMk/>
            <pc:sldMk cId="4012851830" sldId="997"/>
            <ac:cxnSpMk id="37" creationId="{F0C1E205-0BED-6B43-C3F1-0BB63E8577E3}"/>
          </ac:cxnSpMkLst>
        </pc:cxnChg>
        <pc:cxnChg chg="mod">
          <ac:chgData name="Duncan Watson-Parris" userId="7e4cfbe4-0b41-4e69-a9ca-b42e2a982533" providerId="ADAL" clId="{3F4B0372-2891-CC41-9A39-2D2268A119A1}" dt="2022-10-10T10:27:07.018" v="1" actId="478"/>
          <ac:cxnSpMkLst>
            <pc:docMk/>
            <pc:sldMk cId="4012851830" sldId="997"/>
            <ac:cxnSpMk id="38" creationId="{B61A42BC-14E2-D75E-A579-E2023AA7DA1A}"/>
          </ac:cxnSpMkLst>
        </pc:cxnChg>
        <pc:cxnChg chg="mod">
          <ac:chgData name="Duncan Watson-Parris" userId="7e4cfbe4-0b41-4e69-a9ca-b42e2a982533" providerId="ADAL" clId="{3F4B0372-2891-CC41-9A39-2D2268A119A1}" dt="2022-10-10T10:27:07.018" v="1" actId="478"/>
          <ac:cxnSpMkLst>
            <pc:docMk/>
            <pc:sldMk cId="4012851830" sldId="997"/>
            <ac:cxnSpMk id="39" creationId="{A5D4CF49-8485-E517-0732-9859EB17FE73}"/>
          </ac:cxnSpMkLst>
        </pc:cxnChg>
        <pc:cxnChg chg="mod">
          <ac:chgData name="Duncan Watson-Parris" userId="7e4cfbe4-0b41-4e69-a9ca-b42e2a982533" providerId="ADAL" clId="{3F4B0372-2891-CC41-9A39-2D2268A119A1}" dt="2022-10-10T10:27:07.018" v="1" actId="478"/>
          <ac:cxnSpMkLst>
            <pc:docMk/>
            <pc:sldMk cId="4012851830" sldId="997"/>
            <ac:cxnSpMk id="40" creationId="{E3566B04-1AF5-7820-C72D-7F221B0AF994}"/>
          </ac:cxnSpMkLst>
        </pc:cxnChg>
        <pc:cxnChg chg="mod">
          <ac:chgData name="Duncan Watson-Parris" userId="7e4cfbe4-0b41-4e69-a9ca-b42e2a982533" providerId="ADAL" clId="{3F4B0372-2891-CC41-9A39-2D2268A119A1}" dt="2022-10-10T10:27:07.018" v="1" actId="478"/>
          <ac:cxnSpMkLst>
            <pc:docMk/>
            <pc:sldMk cId="4012851830" sldId="997"/>
            <ac:cxnSpMk id="41" creationId="{DF2FCB63-0D62-6BC9-ADD2-4FB8A35007AE}"/>
          </ac:cxnSpMkLst>
        </pc:cxnChg>
        <pc:cxnChg chg="mod">
          <ac:chgData name="Duncan Watson-Parris" userId="7e4cfbe4-0b41-4e69-a9ca-b42e2a982533" providerId="ADAL" clId="{3F4B0372-2891-CC41-9A39-2D2268A119A1}" dt="2022-10-10T10:27:07.018" v="1" actId="478"/>
          <ac:cxnSpMkLst>
            <pc:docMk/>
            <pc:sldMk cId="4012851830" sldId="997"/>
            <ac:cxnSpMk id="42" creationId="{4C28F341-AF38-5702-6401-C45D0337C568}"/>
          </ac:cxnSpMkLst>
        </pc:cxnChg>
        <pc:cxnChg chg="mod">
          <ac:chgData name="Duncan Watson-Parris" userId="7e4cfbe4-0b41-4e69-a9ca-b42e2a982533" providerId="ADAL" clId="{3F4B0372-2891-CC41-9A39-2D2268A119A1}" dt="2022-10-10T10:27:07.018" v="1" actId="478"/>
          <ac:cxnSpMkLst>
            <pc:docMk/>
            <pc:sldMk cId="4012851830" sldId="997"/>
            <ac:cxnSpMk id="43" creationId="{6002CA90-9D9D-4589-1131-2904EBD17A77}"/>
          </ac:cxnSpMkLst>
        </pc:cxnChg>
        <pc:cxnChg chg="mod">
          <ac:chgData name="Duncan Watson-Parris" userId="7e4cfbe4-0b41-4e69-a9ca-b42e2a982533" providerId="ADAL" clId="{3F4B0372-2891-CC41-9A39-2D2268A119A1}" dt="2022-10-10T10:27:07.018" v="1" actId="478"/>
          <ac:cxnSpMkLst>
            <pc:docMk/>
            <pc:sldMk cId="4012851830" sldId="997"/>
            <ac:cxnSpMk id="44" creationId="{A989A0B1-763C-E4EE-DFA3-30F3BDA28D7C}"/>
          </ac:cxnSpMkLst>
        </pc:cxnChg>
        <pc:cxnChg chg="mod">
          <ac:chgData name="Duncan Watson-Parris" userId="7e4cfbe4-0b41-4e69-a9ca-b42e2a982533" providerId="ADAL" clId="{3F4B0372-2891-CC41-9A39-2D2268A119A1}" dt="2022-10-10T10:27:07.018" v="1" actId="478"/>
          <ac:cxnSpMkLst>
            <pc:docMk/>
            <pc:sldMk cId="4012851830" sldId="997"/>
            <ac:cxnSpMk id="45" creationId="{48FC1389-480E-277C-029A-B0E0845E7CC3}"/>
          </ac:cxnSpMkLst>
        </pc:cxnChg>
        <pc:cxnChg chg="mod">
          <ac:chgData name="Duncan Watson-Parris" userId="7e4cfbe4-0b41-4e69-a9ca-b42e2a982533" providerId="ADAL" clId="{3F4B0372-2891-CC41-9A39-2D2268A119A1}" dt="2022-10-10T10:27:07.018" v="1" actId="478"/>
          <ac:cxnSpMkLst>
            <pc:docMk/>
            <pc:sldMk cId="4012851830" sldId="997"/>
            <ac:cxnSpMk id="46" creationId="{B6F38354-BF03-384E-B23B-EE3A4D5E471A}"/>
          </ac:cxnSpMkLst>
        </pc:cxnChg>
        <pc:cxnChg chg="mod">
          <ac:chgData name="Duncan Watson-Parris" userId="7e4cfbe4-0b41-4e69-a9ca-b42e2a982533" providerId="ADAL" clId="{3F4B0372-2891-CC41-9A39-2D2268A119A1}" dt="2022-10-10T10:27:07.018" v="1" actId="478"/>
          <ac:cxnSpMkLst>
            <pc:docMk/>
            <pc:sldMk cId="4012851830" sldId="997"/>
            <ac:cxnSpMk id="47" creationId="{69B577A2-BDCD-8779-B148-396D502DD606}"/>
          </ac:cxnSpMkLst>
        </pc:cxnChg>
        <pc:cxnChg chg="mod">
          <ac:chgData name="Duncan Watson-Parris" userId="7e4cfbe4-0b41-4e69-a9ca-b42e2a982533" providerId="ADAL" clId="{3F4B0372-2891-CC41-9A39-2D2268A119A1}" dt="2022-10-10T10:27:07.018" v="1" actId="478"/>
          <ac:cxnSpMkLst>
            <pc:docMk/>
            <pc:sldMk cId="4012851830" sldId="997"/>
            <ac:cxnSpMk id="48" creationId="{C621A324-CF71-AA6D-EA6B-73C6D22C5AB7}"/>
          </ac:cxnSpMkLst>
        </pc:cxnChg>
        <pc:cxnChg chg="mod">
          <ac:chgData name="Duncan Watson-Parris" userId="7e4cfbe4-0b41-4e69-a9ca-b42e2a982533" providerId="ADAL" clId="{3F4B0372-2891-CC41-9A39-2D2268A119A1}" dt="2022-10-10T10:27:07.018" v="1" actId="478"/>
          <ac:cxnSpMkLst>
            <pc:docMk/>
            <pc:sldMk cId="4012851830" sldId="997"/>
            <ac:cxnSpMk id="49" creationId="{59E01AD8-B316-F648-86E1-FB44678F733A}"/>
          </ac:cxnSpMkLst>
        </pc:cxnChg>
        <pc:cxnChg chg="mod">
          <ac:chgData name="Duncan Watson-Parris" userId="7e4cfbe4-0b41-4e69-a9ca-b42e2a982533" providerId="ADAL" clId="{3F4B0372-2891-CC41-9A39-2D2268A119A1}" dt="2022-10-10T10:27:07.018" v="1" actId="478"/>
          <ac:cxnSpMkLst>
            <pc:docMk/>
            <pc:sldMk cId="4012851830" sldId="997"/>
            <ac:cxnSpMk id="50" creationId="{4134717C-9055-3D05-7256-721B2DCB4331}"/>
          </ac:cxnSpMkLst>
        </pc:cxnChg>
        <pc:cxnChg chg="mod">
          <ac:chgData name="Duncan Watson-Parris" userId="7e4cfbe4-0b41-4e69-a9ca-b42e2a982533" providerId="ADAL" clId="{3F4B0372-2891-CC41-9A39-2D2268A119A1}" dt="2022-10-10T10:27:07.018" v="1" actId="478"/>
          <ac:cxnSpMkLst>
            <pc:docMk/>
            <pc:sldMk cId="4012851830" sldId="997"/>
            <ac:cxnSpMk id="51" creationId="{F5089998-C2F1-3089-51F6-6AD0BE17BEC0}"/>
          </ac:cxnSpMkLst>
        </pc:cxnChg>
        <pc:cxnChg chg="mod">
          <ac:chgData name="Duncan Watson-Parris" userId="7e4cfbe4-0b41-4e69-a9ca-b42e2a982533" providerId="ADAL" clId="{3F4B0372-2891-CC41-9A39-2D2268A119A1}" dt="2022-10-10T10:27:07.018" v="1" actId="478"/>
          <ac:cxnSpMkLst>
            <pc:docMk/>
            <pc:sldMk cId="4012851830" sldId="997"/>
            <ac:cxnSpMk id="52" creationId="{7BECA02D-67D7-65DA-1453-6779C800CF5D}"/>
          </ac:cxnSpMkLst>
        </pc:cxnChg>
        <pc:cxnChg chg="mod">
          <ac:chgData name="Duncan Watson-Parris" userId="7e4cfbe4-0b41-4e69-a9ca-b42e2a982533" providerId="ADAL" clId="{3F4B0372-2891-CC41-9A39-2D2268A119A1}" dt="2022-10-10T10:27:07.018" v="1" actId="478"/>
          <ac:cxnSpMkLst>
            <pc:docMk/>
            <pc:sldMk cId="4012851830" sldId="997"/>
            <ac:cxnSpMk id="53" creationId="{CA7E633A-276C-7B92-7242-7D3BD31EC8AB}"/>
          </ac:cxnSpMkLst>
        </pc:cxnChg>
        <pc:cxnChg chg="mod">
          <ac:chgData name="Duncan Watson-Parris" userId="7e4cfbe4-0b41-4e69-a9ca-b42e2a982533" providerId="ADAL" clId="{3F4B0372-2891-CC41-9A39-2D2268A119A1}" dt="2022-10-10T10:27:07.018" v="1" actId="478"/>
          <ac:cxnSpMkLst>
            <pc:docMk/>
            <pc:sldMk cId="4012851830" sldId="997"/>
            <ac:cxnSpMk id="54" creationId="{587E9574-1E7F-0853-D032-E077C089A0E3}"/>
          </ac:cxnSpMkLst>
        </pc:cxnChg>
      </pc:sldChg>
    </pc:docChg>
  </pc:docChgLst>
  <pc:docChgLst>
    <pc:chgData name="Duncan Watson-Parris" userId="7e4cfbe4-0b41-4e69-a9ca-b42e2a982533" providerId="ADAL" clId="{A57716E2-FAA1-F340-B988-BF1688942EC5}"/>
    <pc:docChg chg="undo custSel addSld delSld modSld sldOrd">
      <pc:chgData name="Duncan Watson-Parris" userId="7e4cfbe4-0b41-4e69-a9ca-b42e2a982533" providerId="ADAL" clId="{A57716E2-FAA1-F340-B988-BF1688942EC5}" dt="2022-11-01T20:04:59.966" v="713" actId="20577"/>
      <pc:docMkLst>
        <pc:docMk/>
      </pc:docMkLst>
      <pc:sldChg chg="modSp mod modNotesTx">
        <pc:chgData name="Duncan Watson-Parris" userId="7e4cfbe4-0b41-4e69-a9ca-b42e2a982533" providerId="ADAL" clId="{A57716E2-FAA1-F340-B988-BF1688942EC5}" dt="2022-11-01T20:04:59.966" v="713" actId="20577"/>
        <pc:sldMkLst>
          <pc:docMk/>
          <pc:sldMk cId="1851467717" sldId="259"/>
        </pc:sldMkLst>
        <pc:spChg chg="mod">
          <ac:chgData name="Duncan Watson-Parris" userId="7e4cfbe4-0b41-4e69-a9ca-b42e2a982533" providerId="ADAL" clId="{A57716E2-FAA1-F340-B988-BF1688942EC5}" dt="2022-10-31T17:25:51.201" v="153" actId="20577"/>
          <ac:spMkLst>
            <pc:docMk/>
            <pc:sldMk cId="1851467717" sldId="259"/>
            <ac:spMk id="6" creationId="{6B96C8DF-93A0-1A4C-9642-75F5FFD61A71}"/>
          </ac:spMkLst>
        </pc:spChg>
      </pc:sldChg>
      <pc:sldChg chg="addSp delSp modSp add del mod setBg">
        <pc:chgData name="Duncan Watson-Parris" userId="7e4cfbe4-0b41-4e69-a9ca-b42e2a982533" providerId="ADAL" clId="{A57716E2-FAA1-F340-B988-BF1688942EC5}" dt="2022-10-31T17:36:03.842" v="189"/>
        <pc:sldMkLst>
          <pc:docMk/>
          <pc:sldMk cId="966848956" sldId="271"/>
        </pc:sldMkLst>
        <pc:spChg chg="add mod">
          <ac:chgData name="Duncan Watson-Parris" userId="7e4cfbe4-0b41-4e69-a9ca-b42e2a982533" providerId="ADAL" clId="{A57716E2-FAA1-F340-B988-BF1688942EC5}" dt="2022-10-31T17:11:04.318" v="116"/>
          <ac:spMkLst>
            <pc:docMk/>
            <pc:sldMk cId="966848956" sldId="271"/>
            <ac:spMk id="2" creationId="{F0FFB9F8-0347-6550-347E-F125AE9F49A4}"/>
          </ac:spMkLst>
        </pc:spChg>
        <pc:spChg chg="add mod">
          <ac:chgData name="Duncan Watson-Parris" userId="7e4cfbe4-0b41-4e69-a9ca-b42e2a982533" providerId="ADAL" clId="{A57716E2-FAA1-F340-B988-BF1688942EC5}" dt="2022-10-31T17:36:03.842" v="189"/>
          <ac:spMkLst>
            <pc:docMk/>
            <pc:sldMk cId="966848956" sldId="271"/>
            <ac:spMk id="3" creationId="{09264B9D-428D-07A8-C777-6D57777CD45A}"/>
          </ac:spMkLst>
        </pc:spChg>
        <pc:spChg chg="mod">
          <ac:chgData name="Duncan Watson-Parris" userId="7e4cfbe4-0b41-4e69-a9ca-b42e2a982533" providerId="ADAL" clId="{A57716E2-FAA1-F340-B988-BF1688942EC5}" dt="2022-10-31T17:12:35.790" v="123" actId="27636"/>
          <ac:spMkLst>
            <pc:docMk/>
            <pc:sldMk cId="966848956" sldId="271"/>
            <ac:spMk id="6" creationId="{FF654E38-75BE-1D48-B0CE-86B80A88B031}"/>
          </ac:spMkLst>
        </pc:spChg>
        <pc:spChg chg="del">
          <ac:chgData name="Duncan Watson-Parris" userId="7e4cfbe4-0b41-4e69-a9ca-b42e2a982533" providerId="ADAL" clId="{A57716E2-FAA1-F340-B988-BF1688942EC5}" dt="2022-10-31T17:11:03.895" v="115" actId="478"/>
          <ac:spMkLst>
            <pc:docMk/>
            <pc:sldMk cId="966848956" sldId="271"/>
            <ac:spMk id="8" creationId="{39EABDB9-B440-C526-5BDB-93BBC2C50392}"/>
          </ac:spMkLst>
        </pc:spChg>
      </pc:sldChg>
      <pc:sldChg chg="addSp delSp modSp add del mod setBg">
        <pc:chgData name="Duncan Watson-Parris" userId="7e4cfbe4-0b41-4e69-a9ca-b42e2a982533" providerId="ADAL" clId="{A57716E2-FAA1-F340-B988-BF1688942EC5}" dt="2022-11-01T11:52:45.539" v="699" actId="20577"/>
        <pc:sldMkLst>
          <pc:docMk/>
          <pc:sldMk cId="947987342" sldId="272"/>
        </pc:sldMkLst>
        <pc:spChg chg="add mod">
          <ac:chgData name="Duncan Watson-Parris" userId="7e4cfbe4-0b41-4e69-a9ca-b42e2a982533" providerId="ADAL" clId="{A57716E2-FAA1-F340-B988-BF1688942EC5}" dt="2022-10-31T17:10:49.556" v="114"/>
          <ac:spMkLst>
            <pc:docMk/>
            <pc:sldMk cId="947987342" sldId="272"/>
            <ac:spMk id="2" creationId="{0609F3E1-8D5F-E30F-AA16-E1F66AF7D30C}"/>
          </ac:spMkLst>
        </pc:spChg>
        <pc:spChg chg="add mod">
          <ac:chgData name="Duncan Watson-Parris" userId="7e4cfbe4-0b41-4e69-a9ca-b42e2a982533" providerId="ADAL" clId="{A57716E2-FAA1-F340-B988-BF1688942EC5}" dt="2022-10-31T17:35:55.202" v="188"/>
          <ac:spMkLst>
            <pc:docMk/>
            <pc:sldMk cId="947987342" sldId="272"/>
            <ac:spMk id="3" creationId="{1DC86C2C-B3ED-7472-3134-810BD5ED9208}"/>
          </ac:spMkLst>
        </pc:spChg>
        <pc:spChg chg="del">
          <ac:chgData name="Duncan Watson-Parris" userId="7e4cfbe4-0b41-4e69-a9ca-b42e2a982533" providerId="ADAL" clId="{A57716E2-FAA1-F340-B988-BF1688942EC5}" dt="2022-10-31T17:10:43.523" v="113" actId="478"/>
          <ac:spMkLst>
            <pc:docMk/>
            <pc:sldMk cId="947987342" sldId="272"/>
            <ac:spMk id="7" creationId="{2A2EB7D5-A4D0-8902-B959-CE8ADE729962}"/>
          </ac:spMkLst>
        </pc:spChg>
        <pc:spChg chg="mod">
          <ac:chgData name="Duncan Watson-Parris" userId="7e4cfbe4-0b41-4e69-a9ca-b42e2a982533" providerId="ADAL" clId="{A57716E2-FAA1-F340-B988-BF1688942EC5}" dt="2022-10-31T17:09:22.023" v="86" actId="207"/>
          <ac:spMkLst>
            <pc:docMk/>
            <pc:sldMk cId="947987342" sldId="272"/>
            <ac:spMk id="11" creationId="{59FE3C8F-DBF1-F207-935D-08263CEC65B3}"/>
          </ac:spMkLst>
        </pc:spChg>
        <pc:spChg chg="mod">
          <ac:chgData name="Duncan Watson-Parris" userId="7e4cfbe4-0b41-4e69-a9ca-b42e2a982533" providerId="ADAL" clId="{A57716E2-FAA1-F340-B988-BF1688942EC5}" dt="2022-10-31T17:09:22.023" v="86" actId="207"/>
          <ac:spMkLst>
            <pc:docMk/>
            <pc:sldMk cId="947987342" sldId="272"/>
            <ac:spMk id="12" creationId="{5CDEE3FB-AC55-B2C4-7D93-34F18312B0D8}"/>
          </ac:spMkLst>
        </pc:spChg>
        <pc:spChg chg="mod">
          <ac:chgData name="Duncan Watson-Parris" userId="7e4cfbe4-0b41-4e69-a9ca-b42e2a982533" providerId="ADAL" clId="{A57716E2-FAA1-F340-B988-BF1688942EC5}" dt="2022-10-31T17:09:22.023" v="86" actId="207"/>
          <ac:spMkLst>
            <pc:docMk/>
            <pc:sldMk cId="947987342" sldId="272"/>
            <ac:spMk id="13" creationId="{74DEB5F3-F6B8-BBD5-AE6E-FDB204D25262}"/>
          </ac:spMkLst>
        </pc:spChg>
        <pc:spChg chg="mod">
          <ac:chgData name="Duncan Watson-Parris" userId="7e4cfbe4-0b41-4e69-a9ca-b42e2a982533" providerId="ADAL" clId="{A57716E2-FAA1-F340-B988-BF1688942EC5}" dt="2022-10-31T17:09:22.023" v="86" actId="207"/>
          <ac:spMkLst>
            <pc:docMk/>
            <pc:sldMk cId="947987342" sldId="272"/>
            <ac:spMk id="14" creationId="{05706B0D-4E6D-8532-BC83-95ED26B4271A}"/>
          </ac:spMkLst>
        </pc:spChg>
        <pc:spChg chg="mod">
          <ac:chgData name="Duncan Watson-Parris" userId="7e4cfbe4-0b41-4e69-a9ca-b42e2a982533" providerId="ADAL" clId="{A57716E2-FAA1-F340-B988-BF1688942EC5}" dt="2022-10-31T17:09:22.023" v="86" actId="207"/>
          <ac:spMkLst>
            <pc:docMk/>
            <pc:sldMk cId="947987342" sldId="272"/>
            <ac:spMk id="15" creationId="{47CA9EB9-213E-3107-C9EB-63B1F2C0A13C}"/>
          </ac:spMkLst>
        </pc:spChg>
        <pc:spChg chg="mod">
          <ac:chgData name="Duncan Watson-Parris" userId="7e4cfbe4-0b41-4e69-a9ca-b42e2a982533" providerId="ADAL" clId="{A57716E2-FAA1-F340-B988-BF1688942EC5}" dt="2022-10-31T17:09:22.023" v="86" actId="207"/>
          <ac:spMkLst>
            <pc:docMk/>
            <pc:sldMk cId="947987342" sldId="272"/>
            <ac:spMk id="16" creationId="{3DBAC8D6-D8F6-5E88-C5BF-3C04949F3B67}"/>
          </ac:spMkLst>
        </pc:spChg>
        <pc:spChg chg="mod">
          <ac:chgData name="Duncan Watson-Parris" userId="7e4cfbe4-0b41-4e69-a9ca-b42e2a982533" providerId="ADAL" clId="{A57716E2-FAA1-F340-B988-BF1688942EC5}" dt="2022-10-31T17:09:22.023" v="86" actId="207"/>
          <ac:spMkLst>
            <pc:docMk/>
            <pc:sldMk cId="947987342" sldId="272"/>
            <ac:spMk id="17" creationId="{B2065336-6F00-C557-32F1-435988F51600}"/>
          </ac:spMkLst>
        </pc:spChg>
        <pc:spChg chg="mod">
          <ac:chgData name="Duncan Watson-Parris" userId="7e4cfbe4-0b41-4e69-a9ca-b42e2a982533" providerId="ADAL" clId="{A57716E2-FAA1-F340-B988-BF1688942EC5}" dt="2022-10-31T17:09:22.023" v="86" actId="207"/>
          <ac:spMkLst>
            <pc:docMk/>
            <pc:sldMk cId="947987342" sldId="272"/>
            <ac:spMk id="18" creationId="{A7C04E8A-C230-7601-7320-0D1406860754}"/>
          </ac:spMkLst>
        </pc:spChg>
        <pc:spChg chg="mod">
          <ac:chgData name="Duncan Watson-Parris" userId="7e4cfbe4-0b41-4e69-a9ca-b42e2a982533" providerId="ADAL" clId="{A57716E2-FAA1-F340-B988-BF1688942EC5}" dt="2022-10-31T17:09:22.023" v="86" actId="207"/>
          <ac:spMkLst>
            <pc:docMk/>
            <pc:sldMk cId="947987342" sldId="272"/>
            <ac:spMk id="19" creationId="{0B585890-6241-DFC4-65EB-05CC31E176DB}"/>
          </ac:spMkLst>
        </pc:spChg>
        <pc:spChg chg="mod">
          <ac:chgData name="Duncan Watson-Parris" userId="7e4cfbe4-0b41-4e69-a9ca-b42e2a982533" providerId="ADAL" clId="{A57716E2-FAA1-F340-B988-BF1688942EC5}" dt="2022-10-31T17:09:22.023" v="86" actId="207"/>
          <ac:spMkLst>
            <pc:docMk/>
            <pc:sldMk cId="947987342" sldId="272"/>
            <ac:spMk id="20" creationId="{A76F153D-1359-648D-52BC-2BB615336F18}"/>
          </ac:spMkLst>
        </pc:spChg>
        <pc:spChg chg="mod">
          <ac:chgData name="Duncan Watson-Parris" userId="7e4cfbe4-0b41-4e69-a9ca-b42e2a982533" providerId="ADAL" clId="{A57716E2-FAA1-F340-B988-BF1688942EC5}" dt="2022-10-31T17:09:22.023" v="86" actId="207"/>
          <ac:spMkLst>
            <pc:docMk/>
            <pc:sldMk cId="947987342" sldId="272"/>
            <ac:spMk id="21" creationId="{9FC332DD-344C-D194-AFF9-8FA0D503DF7C}"/>
          </ac:spMkLst>
        </pc:spChg>
        <pc:spChg chg="mod">
          <ac:chgData name="Duncan Watson-Parris" userId="7e4cfbe4-0b41-4e69-a9ca-b42e2a982533" providerId="ADAL" clId="{A57716E2-FAA1-F340-B988-BF1688942EC5}" dt="2022-10-31T17:09:22.023" v="86" actId="207"/>
          <ac:spMkLst>
            <pc:docMk/>
            <pc:sldMk cId="947987342" sldId="272"/>
            <ac:spMk id="22" creationId="{474EEFC6-CBC3-DB59-B5D0-4B3BAC263A1F}"/>
          </ac:spMkLst>
        </pc:spChg>
        <pc:spChg chg="mod">
          <ac:chgData name="Duncan Watson-Parris" userId="7e4cfbe4-0b41-4e69-a9ca-b42e2a982533" providerId="ADAL" clId="{A57716E2-FAA1-F340-B988-BF1688942EC5}" dt="2022-10-31T17:09:22.023" v="86" actId="207"/>
          <ac:spMkLst>
            <pc:docMk/>
            <pc:sldMk cId="947987342" sldId="272"/>
            <ac:spMk id="23" creationId="{48026081-C3A6-88C2-9A2E-02204856678F}"/>
          </ac:spMkLst>
        </pc:spChg>
        <pc:spChg chg="mod">
          <ac:chgData name="Duncan Watson-Parris" userId="7e4cfbe4-0b41-4e69-a9ca-b42e2a982533" providerId="ADAL" clId="{A57716E2-FAA1-F340-B988-BF1688942EC5}" dt="2022-10-31T17:09:22.023" v="86" actId="207"/>
          <ac:spMkLst>
            <pc:docMk/>
            <pc:sldMk cId="947987342" sldId="272"/>
            <ac:spMk id="24" creationId="{669FD123-469E-E6DF-D4CF-ABC10807463C}"/>
          </ac:spMkLst>
        </pc:spChg>
        <pc:spChg chg="mod">
          <ac:chgData name="Duncan Watson-Parris" userId="7e4cfbe4-0b41-4e69-a9ca-b42e2a982533" providerId="ADAL" clId="{A57716E2-FAA1-F340-B988-BF1688942EC5}" dt="2022-10-31T17:09:22.023" v="86" actId="207"/>
          <ac:spMkLst>
            <pc:docMk/>
            <pc:sldMk cId="947987342" sldId="272"/>
            <ac:spMk id="25" creationId="{60228F6B-8271-F671-929D-1E08038742F8}"/>
          </ac:spMkLst>
        </pc:spChg>
        <pc:spChg chg="mod">
          <ac:chgData name="Duncan Watson-Parris" userId="7e4cfbe4-0b41-4e69-a9ca-b42e2a982533" providerId="ADAL" clId="{A57716E2-FAA1-F340-B988-BF1688942EC5}" dt="2022-10-31T17:09:22.023" v="86" actId="207"/>
          <ac:spMkLst>
            <pc:docMk/>
            <pc:sldMk cId="947987342" sldId="272"/>
            <ac:spMk id="26" creationId="{8F2FBD0B-13F8-8B6E-7F7C-95641DA78BD1}"/>
          </ac:spMkLst>
        </pc:spChg>
        <pc:spChg chg="mod">
          <ac:chgData name="Duncan Watson-Parris" userId="7e4cfbe4-0b41-4e69-a9ca-b42e2a982533" providerId="ADAL" clId="{A57716E2-FAA1-F340-B988-BF1688942EC5}" dt="2022-10-31T17:09:22.023" v="86" actId="207"/>
          <ac:spMkLst>
            <pc:docMk/>
            <pc:sldMk cId="947987342" sldId="272"/>
            <ac:spMk id="27" creationId="{1A6B7E88-0B4D-0083-9B61-052456425CD0}"/>
          </ac:spMkLst>
        </pc:spChg>
        <pc:spChg chg="mod">
          <ac:chgData name="Duncan Watson-Parris" userId="7e4cfbe4-0b41-4e69-a9ca-b42e2a982533" providerId="ADAL" clId="{A57716E2-FAA1-F340-B988-BF1688942EC5}" dt="2022-10-31T17:09:22.023" v="86" actId="207"/>
          <ac:spMkLst>
            <pc:docMk/>
            <pc:sldMk cId="947987342" sldId="272"/>
            <ac:spMk id="28" creationId="{C33126DE-2BA8-FA05-B8DE-D4988BF3D1C1}"/>
          </ac:spMkLst>
        </pc:spChg>
        <pc:spChg chg="mod">
          <ac:chgData name="Duncan Watson-Parris" userId="7e4cfbe4-0b41-4e69-a9ca-b42e2a982533" providerId="ADAL" clId="{A57716E2-FAA1-F340-B988-BF1688942EC5}" dt="2022-10-31T17:09:22.023" v="86" actId="207"/>
          <ac:spMkLst>
            <pc:docMk/>
            <pc:sldMk cId="947987342" sldId="272"/>
            <ac:spMk id="29" creationId="{78546115-0F6E-0285-F780-3CFB93F53D52}"/>
          </ac:spMkLst>
        </pc:spChg>
        <pc:spChg chg="mod">
          <ac:chgData name="Duncan Watson-Parris" userId="7e4cfbe4-0b41-4e69-a9ca-b42e2a982533" providerId="ADAL" clId="{A57716E2-FAA1-F340-B988-BF1688942EC5}" dt="2022-10-31T17:09:22.023" v="86" actId="207"/>
          <ac:spMkLst>
            <pc:docMk/>
            <pc:sldMk cId="947987342" sldId="272"/>
            <ac:spMk id="30" creationId="{2FCB05AF-4C56-89C7-B9E6-14FDDD6F0267}"/>
          </ac:spMkLst>
        </pc:spChg>
        <pc:spChg chg="mod">
          <ac:chgData name="Duncan Watson-Parris" userId="7e4cfbe4-0b41-4e69-a9ca-b42e2a982533" providerId="ADAL" clId="{A57716E2-FAA1-F340-B988-BF1688942EC5}" dt="2022-10-31T17:09:22.023" v="86" actId="207"/>
          <ac:spMkLst>
            <pc:docMk/>
            <pc:sldMk cId="947987342" sldId="272"/>
            <ac:spMk id="31" creationId="{BEA7B9AA-B536-DF8B-AC2E-659E29F3FDCF}"/>
          </ac:spMkLst>
        </pc:spChg>
        <pc:spChg chg="mod">
          <ac:chgData name="Duncan Watson-Parris" userId="7e4cfbe4-0b41-4e69-a9ca-b42e2a982533" providerId="ADAL" clId="{A57716E2-FAA1-F340-B988-BF1688942EC5}" dt="2022-10-31T17:09:22.023" v="86" actId="207"/>
          <ac:spMkLst>
            <pc:docMk/>
            <pc:sldMk cId="947987342" sldId="272"/>
            <ac:spMk id="32" creationId="{64DEF6A0-5483-DBB1-8E90-0F48BEBFEFB6}"/>
          </ac:spMkLst>
        </pc:spChg>
        <pc:spChg chg="mod">
          <ac:chgData name="Duncan Watson-Parris" userId="7e4cfbe4-0b41-4e69-a9ca-b42e2a982533" providerId="ADAL" clId="{A57716E2-FAA1-F340-B988-BF1688942EC5}" dt="2022-10-31T17:09:39.618" v="93" actId="1076"/>
          <ac:spMkLst>
            <pc:docMk/>
            <pc:sldMk cId="947987342" sldId="272"/>
            <ac:spMk id="33" creationId="{2439BFF3-2402-D55C-4009-141690561679}"/>
          </ac:spMkLst>
        </pc:spChg>
        <pc:spChg chg="mod">
          <ac:chgData name="Duncan Watson-Parris" userId="7e4cfbe4-0b41-4e69-a9ca-b42e2a982533" providerId="ADAL" clId="{A57716E2-FAA1-F340-B988-BF1688942EC5}" dt="2022-10-31T17:09:22.023" v="86" actId="207"/>
          <ac:spMkLst>
            <pc:docMk/>
            <pc:sldMk cId="947987342" sldId="272"/>
            <ac:spMk id="34" creationId="{F9B7BC79-DF4B-6618-07BD-0B9C48131481}"/>
          </ac:spMkLst>
        </pc:spChg>
        <pc:spChg chg="mod">
          <ac:chgData name="Duncan Watson-Parris" userId="7e4cfbe4-0b41-4e69-a9ca-b42e2a982533" providerId="ADAL" clId="{A57716E2-FAA1-F340-B988-BF1688942EC5}" dt="2022-10-31T17:09:22.023" v="86" actId="207"/>
          <ac:spMkLst>
            <pc:docMk/>
            <pc:sldMk cId="947987342" sldId="272"/>
            <ac:spMk id="35" creationId="{349A99E9-BBED-31C4-9585-5C45BFFE8B52}"/>
          </ac:spMkLst>
        </pc:spChg>
        <pc:spChg chg="mod">
          <ac:chgData name="Duncan Watson-Parris" userId="7e4cfbe4-0b41-4e69-a9ca-b42e2a982533" providerId="ADAL" clId="{A57716E2-FAA1-F340-B988-BF1688942EC5}" dt="2022-10-31T17:09:22.023" v="86" actId="207"/>
          <ac:spMkLst>
            <pc:docMk/>
            <pc:sldMk cId="947987342" sldId="272"/>
            <ac:spMk id="36" creationId="{FA6D6972-2876-F353-01D0-5AA5882D674C}"/>
          </ac:spMkLst>
        </pc:spChg>
        <pc:spChg chg="mod">
          <ac:chgData name="Duncan Watson-Parris" userId="7e4cfbe4-0b41-4e69-a9ca-b42e2a982533" providerId="ADAL" clId="{A57716E2-FAA1-F340-B988-BF1688942EC5}" dt="2022-10-31T17:09:22.023" v="86" actId="207"/>
          <ac:spMkLst>
            <pc:docMk/>
            <pc:sldMk cId="947987342" sldId="272"/>
            <ac:spMk id="37" creationId="{618DBD2D-81CB-276D-09D1-5DC0ECFC56DB}"/>
          </ac:spMkLst>
        </pc:spChg>
        <pc:spChg chg="mod">
          <ac:chgData name="Duncan Watson-Parris" userId="7e4cfbe4-0b41-4e69-a9ca-b42e2a982533" providerId="ADAL" clId="{A57716E2-FAA1-F340-B988-BF1688942EC5}" dt="2022-11-01T11:52:45.539" v="699" actId="20577"/>
          <ac:spMkLst>
            <pc:docMk/>
            <pc:sldMk cId="947987342" sldId="272"/>
            <ac:spMk id="39" creationId="{AADAA01D-9356-67E9-8007-D9ECA4E14379}"/>
          </ac:spMkLst>
        </pc:spChg>
        <pc:spChg chg="mod">
          <ac:chgData name="Duncan Watson-Parris" userId="7e4cfbe4-0b41-4e69-a9ca-b42e2a982533" providerId="ADAL" clId="{A57716E2-FAA1-F340-B988-BF1688942EC5}" dt="2022-10-31T17:09:22.023" v="86" actId="207"/>
          <ac:spMkLst>
            <pc:docMk/>
            <pc:sldMk cId="947987342" sldId="272"/>
            <ac:spMk id="41" creationId="{03E11CDF-1BBF-A7FF-268B-AF59D9F34D27}"/>
          </ac:spMkLst>
        </pc:spChg>
        <pc:picChg chg="mod">
          <ac:chgData name="Duncan Watson-Parris" userId="7e4cfbe4-0b41-4e69-a9ca-b42e2a982533" providerId="ADAL" clId="{A57716E2-FAA1-F340-B988-BF1688942EC5}" dt="2022-10-31T17:09:22.023" v="86" actId="207"/>
          <ac:picMkLst>
            <pc:docMk/>
            <pc:sldMk cId="947987342" sldId="272"/>
            <ac:picMk id="10" creationId="{39B14FB5-AA1E-5D2B-CDCA-08724AFD8D70}"/>
          </ac:picMkLst>
        </pc:picChg>
        <pc:picChg chg="mod">
          <ac:chgData name="Duncan Watson-Parris" userId="7e4cfbe4-0b41-4e69-a9ca-b42e2a982533" providerId="ADAL" clId="{A57716E2-FAA1-F340-B988-BF1688942EC5}" dt="2022-10-31T17:09:22.023" v="86" actId="207"/>
          <ac:picMkLst>
            <pc:docMk/>
            <pc:sldMk cId="947987342" sldId="272"/>
            <ac:picMk id="40" creationId="{325D6A98-7DD3-6CB0-F0B9-43E625779A7B}"/>
          </ac:picMkLst>
        </pc:picChg>
        <pc:picChg chg="mod">
          <ac:chgData name="Duncan Watson-Parris" userId="7e4cfbe4-0b41-4e69-a9ca-b42e2a982533" providerId="ADAL" clId="{A57716E2-FAA1-F340-B988-BF1688942EC5}" dt="2022-10-31T17:09:22.023" v="86" actId="207"/>
          <ac:picMkLst>
            <pc:docMk/>
            <pc:sldMk cId="947987342" sldId="272"/>
            <ac:picMk id="44" creationId="{CC15ED60-F9B0-82FD-880A-966B408102C6}"/>
          </ac:picMkLst>
        </pc:picChg>
      </pc:sldChg>
      <pc:sldChg chg="addSp modSp add del modNotesTx">
        <pc:chgData name="Duncan Watson-Parris" userId="7e4cfbe4-0b41-4e69-a9ca-b42e2a982533" providerId="ADAL" clId="{A57716E2-FAA1-F340-B988-BF1688942EC5}" dt="2022-11-01T11:27:08.108" v="683" actId="20577"/>
        <pc:sldMkLst>
          <pc:docMk/>
          <pc:sldMk cId="2480996920" sldId="823"/>
        </pc:sldMkLst>
        <pc:spChg chg="add mod">
          <ac:chgData name="Duncan Watson-Parris" userId="7e4cfbe4-0b41-4e69-a9ca-b42e2a982533" providerId="ADAL" clId="{A57716E2-FAA1-F340-B988-BF1688942EC5}" dt="2022-10-31T17:35:43.777" v="184"/>
          <ac:spMkLst>
            <pc:docMk/>
            <pc:sldMk cId="2480996920" sldId="823"/>
            <ac:spMk id="2" creationId="{5E8B50B3-2A62-628A-C607-0A7E428E2512}"/>
          </ac:spMkLst>
        </pc:spChg>
      </pc:sldChg>
      <pc:sldChg chg="modSp mod">
        <pc:chgData name="Duncan Watson-Parris" userId="7e4cfbe4-0b41-4e69-a9ca-b42e2a982533" providerId="ADAL" clId="{A57716E2-FAA1-F340-B988-BF1688942EC5}" dt="2022-10-31T17:33:42.088" v="161" actId="1076"/>
        <pc:sldMkLst>
          <pc:docMk/>
          <pc:sldMk cId="3136340825" sldId="861"/>
        </pc:sldMkLst>
        <pc:spChg chg="mod">
          <ac:chgData name="Duncan Watson-Parris" userId="7e4cfbe4-0b41-4e69-a9ca-b42e2a982533" providerId="ADAL" clId="{A57716E2-FAA1-F340-B988-BF1688942EC5}" dt="2022-10-31T17:33:42.088" v="161" actId="1076"/>
          <ac:spMkLst>
            <pc:docMk/>
            <pc:sldMk cId="3136340825" sldId="861"/>
            <ac:spMk id="17" creationId="{3443969B-D22A-E72B-CBE2-B738E81956BA}"/>
          </ac:spMkLst>
        </pc:spChg>
      </pc:sldChg>
      <pc:sldChg chg="addSp delSp modSp mod">
        <pc:chgData name="Duncan Watson-Parris" userId="7e4cfbe4-0b41-4e69-a9ca-b42e2a982533" providerId="ADAL" clId="{A57716E2-FAA1-F340-B988-BF1688942EC5}" dt="2022-10-31T17:33:54.910" v="165"/>
        <pc:sldMkLst>
          <pc:docMk/>
          <pc:sldMk cId="592674982" sldId="869"/>
        </pc:sldMkLst>
        <pc:spChg chg="add mod">
          <ac:chgData name="Duncan Watson-Parris" userId="7e4cfbe4-0b41-4e69-a9ca-b42e2a982533" providerId="ADAL" clId="{A57716E2-FAA1-F340-B988-BF1688942EC5}" dt="2022-10-31T17:33:54.910" v="165"/>
          <ac:spMkLst>
            <pc:docMk/>
            <pc:sldMk cId="592674982" sldId="869"/>
            <ac:spMk id="3" creationId="{DFC80791-11F0-4E80-653D-D185493E0436}"/>
          </ac:spMkLst>
        </pc:spChg>
        <pc:spChg chg="del">
          <ac:chgData name="Duncan Watson-Parris" userId="7e4cfbe4-0b41-4e69-a9ca-b42e2a982533" providerId="ADAL" clId="{A57716E2-FAA1-F340-B988-BF1688942EC5}" dt="2022-10-31T17:33:54.599" v="164" actId="478"/>
          <ac:spMkLst>
            <pc:docMk/>
            <pc:sldMk cId="592674982" sldId="869"/>
            <ac:spMk id="7" creationId="{36B097F3-7134-EA8C-8B6D-C94F2D80A9F5}"/>
          </ac:spMkLst>
        </pc:spChg>
      </pc:sldChg>
      <pc:sldChg chg="addSp delSp modSp mod">
        <pc:chgData name="Duncan Watson-Parris" userId="7e4cfbe4-0b41-4e69-a9ca-b42e2a982533" providerId="ADAL" clId="{A57716E2-FAA1-F340-B988-BF1688942EC5}" dt="2022-10-31T17:33:58.572" v="167"/>
        <pc:sldMkLst>
          <pc:docMk/>
          <pc:sldMk cId="4241404639" sldId="870"/>
        </pc:sldMkLst>
        <pc:spChg chg="add mod">
          <ac:chgData name="Duncan Watson-Parris" userId="7e4cfbe4-0b41-4e69-a9ca-b42e2a982533" providerId="ADAL" clId="{A57716E2-FAA1-F340-B988-BF1688942EC5}" dt="2022-10-31T17:33:58.572" v="167"/>
          <ac:spMkLst>
            <pc:docMk/>
            <pc:sldMk cId="4241404639" sldId="870"/>
            <ac:spMk id="7" creationId="{833CE6E3-93E3-1B26-6862-5E1467C2CCDA}"/>
          </ac:spMkLst>
        </pc:spChg>
        <pc:spChg chg="del">
          <ac:chgData name="Duncan Watson-Parris" userId="7e4cfbe4-0b41-4e69-a9ca-b42e2a982533" providerId="ADAL" clId="{A57716E2-FAA1-F340-B988-BF1688942EC5}" dt="2022-10-31T17:33:58.307" v="166" actId="478"/>
          <ac:spMkLst>
            <pc:docMk/>
            <pc:sldMk cId="4241404639" sldId="870"/>
            <ac:spMk id="9" creationId="{395E10CA-376F-CEAC-802F-1B9FDC633C0C}"/>
          </ac:spMkLst>
        </pc:spChg>
      </pc:sldChg>
      <pc:sldChg chg="addSp delSp modSp add del mod">
        <pc:chgData name="Duncan Watson-Parris" userId="7e4cfbe4-0b41-4e69-a9ca-b42e2a982533" providerId="ADAL" clId="{A57716E2-FAA1-F340-B988-BF1688942EC5}" dt="2022-11-01T11:52:35.445" v="693" actId="2711"/>
        <pc:sldMkLst>
          <pc:docMk/>
          <pc:sldMk cId="52206940" sldId="871"/>
        </pc:sldMkLst>
        <pc:spChg chg="add mod">
          <ac:chgData name="Duncan Watson-Parris" userId="7e4cfbe4-0b41-4e69-a9ca-b42e2a982533" providerId="ADAL" clId="{A57716E2-FAA1-F340-B988-BF1688942EC5}" dt="2022-10-31T17:10:29.126" v="110"/>
          <ac:spMkLst>
            <pc:docMk/>
            <pc:sldMk cId="52206940" sldId="871"/>
            <ac:spMk id="2" creationId="{81FC45EF-841D-DD49-BD48-507558FD4526}"/>
          </ac:spMkLst>
        </pc:spChg>
        <pc:spChg chg="add mod">
          <ac:chgData name="Duncan Watson-Parris" userId="7e4cfbe4-0b41-4e69-a9ca-b42e2a982533" providerId="ADAL" clId="{A57716E2-FAA1-F340-B988-BF1688942EC5}" dt="2022-10-31T17:35:52.541" v="186"/>
          <ac:spMkLst>
            <pc:docMk/>
            <pc:sldMk cId="52206940" sldId="871"/>
            <ac:spMk id="3" creationId="{52EC87B7-5F0C-F040-AB85-B7FB55475772}"/>
          </ac:spMkLst>
        </pc:spChg>
        <pc:spChg chg="add del mod">
          <ac:chgData name="Duncan Watson-Parris" userId="7e4cfbe4-0b41-4e69-a9ca-b42e2a982533" providerId="ADAL" clId="{A57716E2-FAA1-F340-B988-BF1688942EC5}" dt="2022-11-01T11:52:26.303" v="692" actId="478"/>
          <ac:spMkLst>
            <pc:docMk/>
            <pc:sldMk cId="52206940" sldId="871"/>
            <ac:spMk id="5" creationId="{A680FD43-F968-DCB6-C0DE-F6FF44777A98}"/>
          </ac:spMkLst>
        </pc:spChg>
        <pc:spChg chg="add mod">
          <ac:chgData name="Duncan Watson-Parris" userId="7e4cfbe4-0b41-4e69-a9ca-b42e2a982533" providerId="ADAL" clId="{A57716E2-FAA1-F340-B988-BF1688942EC5}" dt="2022-11-01T11:52:35.445" v="693" actId="2711"/>
          <ac:spMkLst>
            <pc:docMk/>
            <pc:sldMk cId="52206940" sldId="871"/>
            <ac:spMk id="6" creationId="{4573229D-DA42-7076-4AEC-493FC78A940E}"/>
          </ac:spMkLst>
        </pc:spChg>
        <pc:spChg chg="del mod">
          <ac:chgData name="Duncan Watson-Parris" userId="7e4cfbe4-0b41-4e69-a9ca-b42e2a982533" providerId="ADAL" clId="{A57716E2-FAA1-F340-B988-BF1688942EC5}" dt="2022-10-31T17:10:28.685" v="109" actId="478"/>
          <ac:spMkLst>
            <pc:docMk/>
            <pc:sldMk cId="52206940" sldId="871"/>
            <ac:spMk id="11" creationId="{7B5A520D-60B4-EAC6-FBEC-4D89672A4A8A}"/>
          </ac:spMkLst>
        </pc:spChg>
        <pc:spChg chg="del mod">
          <ac:chgData name="Duncan Watson-Parris" userId="7e4cfbe4-0b41-4e69-a9ca-b42e2a982533" providerId="ADAL" clId="{A57716E2-FAA1-F340-B988-BF1688942EC5}" dt="2022-11-01T11:52:08.576" v="686" actId="478"/>
          <ac:spMkLst>
            <pc:docMk/>
            <pc:sldMk cId="52206940" sldId="871"/>
            <ac:spMk id="14" creationId="{36B5305D-ECE5-3596-A37D-075BEBA65D37}"/>
          </ac:spMkLst>
        </pc:spChg>
      </pc:sldChg>
      <pc:sldChg chg="addSp modSp add del mod">
        <pc:chgData name="Duncan Watson-Parris" userId="7e4cfbe4-0b41-4e69-a9ca-b42e2a982533" providerId="ADAL" clId="{A57716E2-FAA1-F340-B988-BF1688942EC5}" dt="2022-10-31T17:35:53.939" v="187"/>
        <pc:sldMkLst>
          <pc:docMk/>
          <pc:sldMk cId="3293592567" sldId="872"/>
        </pc:sldMkLst>
        <pc:spChg chg="add mod">
          <ac:chgData name="Duncan Watson-Parris" userId="7e4cfbe4-0b41-4e69-a9ca-b42e2a982533" providerId="ADAL" clId="{A57716E2-FAA1-F340-B988-BF1688942EC5}" dt="2022-10-31T17:35:53.939" v="187"/>
          <ac:spMkLst>
            <pc:docMk/>
            <pc:sldMk cId="3293592567" sldId="872"/>
            <ac:spMk id="2" creationId="{B838A100-983E-78B4-95D0-57DC038E0E73}"/>
          </ac:spMkLst>
        </pc:spChg>
        <pc:spChg chg="mod">
          <ac:chgData name="Duncan Watson-Parris" userId="7e4cfbe4-0b41-4e69-a9ca-b42e2a982533" providerId="ADAL" clId="{A57716E2-FAA1-F340-B988-BF1688942EC5}" dt="2022-10-31T17:10:25.480" v="108" actId="1076"/>
          <ac:spMkLst>
            <pc:docMk/>
            <pc:sldMk cId="3293592567" sldId="872"/>
            <ac:spMk id="13" creationId="{BF1F2856-51A6-58D2-93A2-BB99E871126E}"/>
          </ac:spMkLst>
        </pc:spChg>
      </pc:sldChg>
      <pc:sldChg chg="add del">
        <pc:chgData name="Duncan Watson-Parris" userId="7e4cfbe4-0b41-4e69-a9ca-b42e2a982533" providerId="ADAL" clId="{A57716E2-FAA1-F340-B988-BF1688942EC5}" dt="2022-10-31T16:34:40.871" v="80"/>
        <pc:sldMkLst>
          <pc:docMk/>
          <pc:sldMk cId="2532243334" sldId="873"/>
        </pc:sldMkLst>
      </pc:sldChg>
      <pc:sldChg chg="modSp add mod setBg">
        <pc:chgData name="Duncan Watson-Parris" userId="7e4cfbe4-0b41-4e69-a9ca-b42e2a982533" providerId="ADAL" clId="{A57716E2-FAA1-F340-B988-BF1688942EC5}" dt="2022-10-31T17:34:50.588" v="177" actId="27636"/>
        <pc:sldMkLst>
          <pc:docMk/>
          <pc:sldMk cId="685087488" sldId="874"/>
        </pc:sldMkLst>
        <pc:spChg chg="mod">
          <ac:chgData name="Duncan Watson-Parris" userId="7e4cfbe4-0b41-4e69-a9ca-b42e2a982533" providerId="ADAL" clId="{A57716E2-FAA1-F340-B988-BF1688942EC5}" dt="2022-10-31T17:34:50.588" v="177" actId="27636"/>
          <ac:spMkLst>
            <pc:docMk/>
            <pc:sldMk cId="685087488" sldId="874"/>
            <ac:spMk id="6" creationId="{FF654E38-75BE-1D48-B0CE-86B80A88B031}"/>
          </ac:spMkLst>
        </pc:spChg>
        <pc:picChg chg="mod">
          <ac:chgData name="Duncan Watson-Parris" userId="7e4cfbe4-0b41-4e69-a9ca-b42e2a982533" providerId="ADAL" clId="{A57716E2-FAA1-F340-B988-BF1688942EC5}" dt="2022-10-31T17:34:44.015" v="175" actId="207"/>
          <ac:picMkLst>
            <pc:docMk/>
            <pc:sldMk cId="685087488" sldId="874"/>
            <ac:picMk id="3" creationId="{73808BA3-5B96-DD11-DB83-5F9AAEF43C3C}"/>
          </ac:picMkLst>
        </pc:picChg>
        <pc:picChg chg="mod">
          <ac:chgData name="Duncan Watson-Parris" userId="7e4cfbe4-0b41-4e69-a9ca-b42e2a982533" providerId="ADAL" clId="{A57716E2-FAA1-F340-B988-BF1688942EC5}" dt="2022-10-31T17:34:44.015" v="175" actId="207"/>
          <ac:picMkLst>
            <pc:docMk/>
            <pc:sldMk cId="685087488" sldId="874"/>
            <ac:picMk id="1026" creationId="{D0C01573-F306-30C5-BB13-990A14BC0A5B}"/>
          </ac:picMkLst>
        </pc:picChg>
      </pc:sldChg>
      <pc:sldChg chg="addSp delSp modSp add del mod setBg">
        <pc:chgData name="Duncan Watson-Parris" userId="7e4cfbe4-0b41-4e69-a9ca-b42e2a982533" providerId="ADAL" clId="{A57716E2-FAA1-F340-B988-BF1688942EC5}" dt="2022-10-31T17:36:05.196" v="190"/>
        <pc:sldMkLst>
          <pc:docMk/>
          <pc:sldMk cId="3155753023" sldId="877"/>
        </pc:sldMkLst>
        <pc:spChg chg="add mod">
          <ac:chgData name="Duncan Watson-Parris" userId="7e4cfbe4-0b41-4e69-a9ca-b42e2a982533" providerId="ADAL" clId="{A57716E2-FAA1-F340-B988-BF1688942EC5}" dt="2022-10-31T17:12:52.507" v="127"/>
          <ac:spMkLst>
            <pc:docMk/>
            <pc:sldMk cId="3155753023" sldId="877"/>
            <ac:spMk id="2" creationId="{422A9078-BEF2-A0CB-83A1-E2C4986B156D}"/>
          </ac:spMkLst>
        </pc:spChg>
        <pc:spChg chg="add mod">
          <ac:chgData name="Duncan Watson-Parris" userId="7e4cfbe4-0b41-4e69-a9ca-b42e2a982533" providerId="ADAL" clId="{A57716E2-FAA1-F340-B988-BF1688942EC5}" dt="2022-10-31T17:36:05.196" v="190"/>
          <ac:spMkLst>
            <pc:docMk/>
            <pc:sldMk cId="3155753023" sldId="877"/>
            <ac:spMk id="3" creationId="{B813C8B2-5E00-1FED-878F-E1DEA1ADC8B6}"/>
          </ac:spMkLst>
        </pc:spChg>
        <pc:spChg chg="mod">
          <ac:chgData name="Duncan Watson-Parris" userId="7e4cfbe4-0b41-4e69-a9ca-b42e2a982533" providerId="ADAL" clId="{A57716E2-FAA1-F340-B988-BF1688942EC5}" dt="2022-10-31T17:12:43.671" v="125" actId="27636"/>
          <ac:spMkLst>
            <pc:docMk/>
            <pc:sldMk cId="3155753023" sldId="877"/>
            <ac:spMk id="6" creationId="{FF654E38-75BE-1D48-B0CE-86B80A88B031}"/>
          </ac:spMkLst>
        </pc:spChg>
        <pc:spChg chg="del">
          <ac:chgData name="Duncan Watson-Parris" userId="7e4cfbe4-0b41-4e69-a9ca-b42e2a982533" providerId="ADAL" clId="{A57716E2-FAA1-F340-B988-BF1688942EC5}" dt="2022-10-31T17:12:52.161" v="126" actId="478"/>
          <ac:spMkLst>
            <pc:docMk/>
            <pc:sldMk cId="3155753023" sldId="877"/>
            <ac:spMk id="8" creationId="{39EABDB9-B440-C526-5BDB-93BBC2C50392}"/>
          </ac:spMkLst>
        </pc:spChg>
      </pc:sldChg>
      <pc:sldChg chg="modSp add mod setBg">
        <pc:chgData name="Duncan Watson-Parris" userId="7e4cfbe4-0b41-4e69-a9ca-b42e2a982533" providerId="ADAL" clId="{A57716E2-FAA1-F340-B988-BF1688942EC5}" dt="2022-10-31T17:35:22.644" v="183" actId="207"/>
        <pc:sldMkLst>
          <pc:docMk/>
          <pc:sldMk cId="2139248335" sldId="878"/>
        </pc:sldMkLst>
        <pc:spChg chg="mod">
          <ac:chgData name="Duncan Watson-Parris" userId="7e4cfbe4-0b41-4e69-a9ca-b42e2a982533" providerId="ADAL" clId="{A57716E2-FAA1-F340-B988-BF1688942EC5}" dt="2022-10-31T17:35:22.644" v="183" actId="207"/>
          <ac:spMkLst>
            <pc:docMk/>
            <pc:sldMk cId="2139248335" sldId="878"/>
            <ac:spMk id="6" creationId="{FF654E38-75BE-1D48-B0CE-86B80A88B031}"/>
          </ac:spMkLst>
        </pc:spChg>
      </pc:sldChg>
      <pc:sldChg chg="modSp add mod setBg">
        <pc:chgData name="Duncan Watson-Parris" userId="7e4cfbe4-0b41-4e69-a9ca-b42e2a982533" providerId="ADAL" clId="{A57716E2-FAA1-F340-B988-BF1688942EC5}" dt="2022-10-31T17:35:12.966" v="180" actId="27636"/>
        <pc:sldMkLst>
          <pc:docMk/>
          <pc:sldMk cId="4241310085" sldId="879"/>
        </pc:sldMkLst>
        <pc:spChg chg="mod">
          <ac:chgData name="Duncan Watson-Parris" userId="7e4cfbe4-0b41-4e69-a9ca-b42e2a982533" providerId="ADAL" clId="{A57716E2-FAA1-F340-B988-BF1688942EC5}" dt="2022-10-31T17:35:12.966" v="180" actId="27636"/>
          <ac:spMkLst>
            <pc:docMk/>
            <pc:sldMk cId="4241310085" sldId="879"/>
            <ac:spMk id="6" creationId="{FF654E38-75BE-1D48-B0CE-86B80A88B031}"/>
          </ac:spMkLst>
        </pc:spChg>
        <pc:picChg chg="mod">
          <ac:chgData name="Duncan Watson-Parris" userId="7e4cfbe4-0b41-4e69-a9ca-b42e2a982533" providerId="ADAL" clId="{A57716E2-FAA1-F340-B988-BF1688942EC5}" dt="2022-10-31T17:35:05.764" v="178" actId="207"/>
          <ac:picMkLst>
            <pc:docMk/>
            <pc:sldMk cId="4241310085" sldId="879"/>
            <ac:picMk id="3" creationId="{0D3BBD98-1372-E57E-FA03-4DC4E162D1A6}"/>
          </ac:picMkLst>
        </pc:picChg>
        <pc:picChg chg="mod">
          <ac:chgData name="Duncan Watson-Parris" userId="7e4cfbe4-0b41-4e69-a9ca-b42e2a982533" providerId="ADAL" clId="{A57716E2-FAA1-F340-B988-BF1688942EC5}" dt="2022-10-31T17:35:05.764" v="178" actId="207"/>
          <ac:picMkLst>
            <pc:docMk/>
            <pc:sldMk cId="4241310085" sldId="879"/>
            <ac:picMk id="1026" creationId="{D0C01573-F306-30C5-BB13-990A14BC0A5B}"/>
          </ac:picMkLst>
        </pc:picChg>
      </pc:sldChg>
      <pc:sldChg chg="add mod ord modShow">
        <pc:chgData name="Duncan Watson-Parris" userId="7e4cfbe4-0b41-4e69-a9ca-b42e2a982533" providerId="ADAL" clId="{A57716E2-FAA1-F340-B988-BF1688942EC5}" dt="2022-10-31T17:36:26.957" v="195" actId="20578"/>
        <pc:sldMkLst>
          <pc:docMk/>
          <pc:sldMk cId="364737844" sldId="881"/>
        </pc:sldMkLst>
      </pc:sldChg>
      <pc:sldChg chg="add del mod modShow">
        <pc:chgData name="Duncan Watson-Parris" userId="7e4cfbe4-0b41-4e69-a9ca-b42e2a982533" providerId="ADAL" clId="{A57716E2-FAA1-F340-B988-BF1688942EC5}" dt="2022-10-31T17:36:09.339" v="191" actId="2696"/>
        <pc:sldMkLst>
          <pc:docMk/>
          <pc:sldMk cId="3483237077" sldId="881"/>
        </pc:sldMkLst>
      </pc:sldChg>
      <pc:sldChg chg="del">
        <pc:chgData name="Duncan Watson-Parris" userId="7e4cfbe4-0b41-4e69-a9ca-b42e2a982533" providerId="ADAL" clId="{A57716E2-FAA1-F340-B988-BF1688942EC5}" dt="2022-10-31T17:34:36.927" v="170" actId="2696"/>
        <pc:sldMkLst>
          <pc:docMk/>
          <pc:sldMk cId="1636911713" sldId="907"/>
        </pc:sldMkLst>
      </pc:sldChg>
      <pc:sldChg chg="del">
        <pc:chgData name="Duncan Watson-Parris" userId="7e4cfbe4-0b41-4e69-a9ca-b42e2a982533" providerId="ADAL" clId="{A57716E2-FAA1-F340-B988-BF1688942EC5}" dt="2022-10-31T17:34:36.927" v="170" actId="2696"/>
        <pc:sldMkLst>
          <pc:docMk/>
          <pc:sldMk cId="2158351396" sldId="908"/>
        </pc:sldMkLst>
      </pc:sldChg>
      <pc:sldChg chg="del">
        <pc:chgData name="Duncan Watson-Parris" userId="7e4cfbe4-0b41-4e69-a9ca-b42e2a982533" providerId="ADAL" clId="{A57716E2-FAA1-F340-B988-BF1688942EC5}" dt="2022-10-31T17:34:36.927" v="170" actId="2696"/>
        <pc:sldMkLst>
          <pc:docMk/>
          <pc:sldMk cId="3774257190" sldId="909"/>
        </pc:sldMkLst>
      </pc:sldChg>
      <pc:sldChg chg="addSp delSp modSp mod">
        <pc:chgData name="Duncan Watson-Parris" userId="7e4cfbe4-0b41-4e69-a9ca-b42e2a982533" providerId="ADAL" clId="{A57716E2-FAA1-F340-B988-BF1688942EC5}" dt="2022-10-31T17:33:50.735" v="163"/>
        <pc:sldMkLst>
          <pc:docMk/>
          <pc:sldMk cId="975181339" sldId="932"/>
        </pc:sldMkLst>
        <pc:spChg chg="add mod">
          <ac:chgData name="Duncan Watson-Parris" userId="7e4cfbe4-0b41-4e69-a9ca-b42e2a982533" providerId="ADAL" clId="{A57716E2-FAA1-F340-B988-BF1688942EC5}" dt="2022-10-31T17:33:50.735" v="163"/>
          <ac:spMkLst>
            <pc:docMk/>
            <pc:sldMk cId="975181339" sldId="932"/>
            <ac:spMk id="3" creationId="{AD656CE2-CD94-BACC-BF41-1D6B0BCC1B3F}"/>
          </ac:spMkLst>
        </pc:spChg>
        <pc:spChg chg="del">
          <ac:chgData name="Duncan Watson-Parris" userId="7e4cfbe4-0b41-4e69-a9ca-b42e2a982533" providerId="ADAL" clId="{A57716E2-FAA1-F340-B988-BF1688942EC5}" dt="2022-10-31T17:33:50.452" v="162" actId="478"/>
          <ac:spMkLst>
            <pc:docMk/>
            <pc:sldMk cId="975181339" sldId="932"/>
            <ac:spMk id="6" creationId="{CE7CB6FC-5017-4F9B-21AF-0B4B1D45F559}"/>
          </ac:spMkLst>
        </pc:spChg>
      </pc:sldChg>
      <pc:sldChg chg="add modNotesTx">
        <pc:chgData name="Duncan Watson-Parris" userId="7e4cfbe4-0b41-4e69-a9ca-b42e2a982533" providerId="ADAL" clId="{A57716E2-FAA1-F340-B988-BF1688942EC5}" dt="2022-11-01T11:24:00.182" v="330" actId="20577"/>
        <pc:sldMkLst>
          <pc:docMk/>
          <pc:sldMk cId="253060034" sldId="943"/>
        </pc:sldMkLst>
      </pc:sldChg>
      <pc:sldChg chg="del">
        <pc:chgData name="Duncan Watson-Parris" userId="7e4cfbe4-0b41-4e69-a9ca-b42e2a982533" providerId="ADAL" clId="{A57716E2-FAA1-F340-B988-BF1688942EC5}" dt="2022-10-31T16:31:31.853" v="18" actId="2696"/>
        <pc:sldMkLst>
          <pc:docMk/>
          <pc:sldMk cId="3449622352" sldId="943"/>
        </pc:sldMkLst>
      </pc:sldChg>
      <pc:sldChg chg="modSp mod">
        <pc:chgData name="Duncan Watson-Parris" userId="7e4cfbe4-0b41-4e69-a9ca-b42e2a982533" providerId="ADAL" clId="{A57716E2-FAA1-F340-B988-BF1688942EC5}" dt="2022-10-31T17:13:14.349" v="136" actId="114"/>
        <pc:sldMkLst>
          <pc:docMk/>
          <pc:sldMk cId="4015021086" sldId="946"/>
        </pc:sldMkLst>
        <pc:spChg chg="mod">
          <ac:chgData name="Duncan Watson-Parris" userId="7e4cfbe4-0b41-4e69-a9ca-b42e2a982533" providerId="ADAL" clId="{A57716E2-FAA1-F340-B988-BF1688942EC5}" dt="2022-10-31T17:13:14.349" v="136" actId="114"/>
          <ac:spMkLst>
            <pc:docMk/>
            <pc:sldMk cId="4015021086" sldId="946"/>
            <ac:spMk id="6" creationId="{21BE7AB5-BC7B-E3C5-6A04-4589275901B4}"/>
          </ac:spMkLst>
        </pc:spChg>
      </pc:sldChg>
      <pc:sldChg chg="addSp delSp modSp mod">
        <pc:chgData name="Duncan Watson-Parris" userId="7e4cfbe4-0b41-4e69-a9ca-b42e2a982533" providerId="ADAL" clId="{A57716E2-FAA1-F340-B988-BF1688942EC5}" dt="2022-10-31T17:13:22.549" v="138"/>
        <pc:sldMkLst>
          <pc:docMk/>
          <pc:sldMk cId="864977341" sldId="947"/>
        </pc:sldMkLst>
        <pc:spChg chg="del">
          <ac:chgData name="Duncan Watson-Parris" userId="7e4cfbe4-0b41-4e69-a9ca-b42e2a982533" providerId="ADAL" clId="{A57716E2-FAA1-F340-B988-BF1688942EC5}" dt="2022-10-31T16:26:49.675" v="1" actId="478"/>
          <ac:spMkLst>
            <pc:docMk/>
            <pc:sldMk cId="864977341" sldId="947"/>
            <ac:spMk id="2" creationId="{B31D48E6-074C-778B-2786-2B9D55FED010}"/>
          </ac:spMkLst>
        </pc:spChg>
        <pc:spChg chg="add mod">
          <ac:chgData name="Duncan Watson-Parris" userId="7e4cfbe4-0b41-4e69-a9ca-b42e2a982533" providerId="ADAL" clId="{A57716E2-FAA1-F340-B988-BF1688942EC5}" dt="2022-10-31T17:13:22.549" v="138"/>
          <ac:spMkLst>
            <pc:docMk/>
            <pc:sldMk cId="864977341" sldId="947"/>
            <ac:spMk id="3" creationId="{DAEB5E37-9F4C-8EF1-DCC3-238DE747B533}"/>
          </ac:spMkLst>
        </pc:spChg>
        <pc:spChg chg="del mod">
          <ac:chgData name="Duncan Watson-Parris" userId="7e4cfbe4-0b41-4e69-a9ca-b42e2a982533" providerId="ADAL" clId="{A57716E2-FAA1-F340-B988-BF1688942EC5}" dt="2022-10-31T17:13:22.216" v="137" actId="478"/>
          <ac:spMkLst>
            <pc:docMk/>
            <pc:sldMk cId="864977341" sldId="947"/>
            <ac:spMk id="7" creationId="{4D93360D-5714-02D9-E0B0-F697295668D2}"/>
          </ac:spMkLst>
        </pc:spChg>
      </pc:sldChg>
      <pc:sldChg chg="add mod modShow">
        <pc:chgData name="Duncan Watson-Parris" userId="7e4cfbe4-0b41-4e69-a9ca-b42e2a982533" providerId="ADAL" clId="{A57716E2-FAA1-F340-B988-BF1688942EC5}" dt="2022-10-31T17:36:40.772" v="198" actId="729"/>
        <pc:sldMkLst>
          <pc:docMk/>
          <pc:sldMk cId="2513938872" sldId="952"/>
        </pc:sldMkLst>
      </pc:sldChg>
      <pc:sldChg chg="modSp del mod modShow">
        <pc:chgData name="Duncan Watson-Parris" userId="7e4cfbe4-0b41-4e69-a9ca-b42e2a982533" providerId="ADAL" clId="{A57716E2-FAA1-F340-B988-BF1688942EC5}" dt="2022-10-31T17:36:32.486" v="196" actId="2696"/>
        <pc:sldMkLst>
          <pc:docMk/>
          <pc:sldMk cId="3772439717" sldId="952"/>
        </pc:sldMkLst>
        <pc:spChg chg="mod">
          <ac:chgData name="Duncan Watson-Parris" userId="7e4cfbe4-0b41-4e69-a9ca-b42e2a982533" providerId="ADAL" clId="{A57716E2-FAA1-F340-B988-BF1688942EC5}" dt="2022-10-31T16:33:51.119" v="68" actId="1076"/>
          <ac:spMkLst>
            <pc:docMk/>
            <pc:sldMk cId="3772439717" sldId="952"/>
            <ac:spMk id="7" creationId="{6F8AB209-CE88-51D6-756D-FD2FF50A148E}"/>
          </ac:spMkLst>
        </pc:spChg>
        <pc:spChg chg="mod">
          <ac:chgData name="Duncan Watson-Parris" userId="7e4cfbe4-0b41-4e69-a9ca-b42e2a982533" providerId="ADAL" clId="{A57716E2-FAA1-F340-B988-BF1688942EC5}" dt="2022-10-31T16:33:58.965" v="74" actId="1076"/>
          <ac:spMkLst>
            <pc:docMk/>
            <pc:sldMk cId="3772439717" sldId="952"/>
            <ac:spMk id="10" creationId="{45806DB7-079F-6096-9CB0-247CC580540D}"/>
          </ac:spMkLst>
        </pc:spChg>
      </pc:sldChg>
      <pc:sldChg chg="modSp mod modAnim">
        <pc:chgData name="Duncan Watson-Parris" userId="7e4cfbe4-0b41-4e69-a9ca-b42e2a982533" providerId="ADAL" clId="{A57716E2-FAA1-F340-B988-BF1688942EC5}" dt="2022-11-01T11:14:09.324" v="326" actId="20577"/>
        <pc:sldMkLst>
          <pc:docMk/>
          <pc:sldMk cId="110543845" sldId="954"/>
        </pc:sldMkLst>
        <pc:spChg chg="mod">
          <ac:chgData name="Duncan Watson-Parris" userId="7e4cfbe4-0b41-4e69-a9ca-b42e2a982533" providerId="ADAL" clId="{A57716E2-FAA1-F340-B988-BF1688942EC5}" dt="2022-11-01T11:14:09.324" v="326" actId="20577"/>
          <ac:spMkLst>
            <pc:docMk/>
            <pc:sldMk cId="110543845" sldId="954"/>
            <ac:spMk id="5" creationId="{56CFB499-D54B-D153-93DA-F6CA5B93E95A}"/>
          </ac:spMkLst>
        </pc:spChg>
      </pc:sldChg>
      <pc:sldChg chg="modNotesTx">
        <pc:chgData name="Duncan Watson-Parris" userId="7e4cfbe4-0b41-4e69-a9ca-b42e2a982533" providerId="ADAL" clId="{A57716E2-FAA1-F340-B988-BF1688942EC5}" dt="2022-11-01T11:25:06.237" v="427" actId="20577"/>
        <pc:sldMkLst>
          <pc:docMk/>
          <pc:sldMk cId="2332085387" sldId="973"/>
        </pc:sldMkLst>
      </pc:sldChg>
      <pc:sldChg chg="addSp delSp modSp mod">
        <pc:chgData name="Duncan Watson-Parris" userId="7e4cfbe4-0b41-4e69-a9ca-b42e2a982533" providerId="ADAL" clId="{A57716E2-FAA1-F340-B988-BF1688942EC5}" dt="2022-10-31T17:34:06.087" v="169"/>
        <pc:sldMkLst>
          <pc:docMk/>
          <pc:sldMk cId="2902138536" sldId="975"/>
        </pc:sldMkLst>
        <pc:spChg chg="add mod">
          <ac:chgData name="Duncan Watson-Parris" userId="7e4cfbe4-0b41-4e69-a9ca-b42e2a982533" providerId="ADAL" clId="{A57716E2-FAA1-F340-B988-BF1688942EC5}" dt="2022-10-31T17:34:06.087" v="169"/>
          <ac:spMkLst>
            <pc:docMk/>
            <pc:sldMk cId="2902138536" sldId="975"/>
            <ac:spMk id="5" creationId="{90D11994-BA8B-03D4-D1A5-3BE88E0F0B49}"/>
          </ac:spMkLst>
        </pc:spChg>
        <pc:spChg chg="del">
          <ac:chgData name="Duncan Watson-Parris" userId="7e4cfbe4-0b41-4e69-a9ca-b42e2a982533" providerId="ADAL" clId="{A57716E2-FAA1-F340-B988-BF1688942EC5}" dt="2022-10-31T17:34:05.846" v="168" actId="478"/>
          <ac:spMkLst>
            <pc:docMk/>
            <pc:sldMk cId="2902138536" sldId="975"/>
            <ac:spMk id="17" creationId="{3443969B-D22A-E72B-CBE2-B738E81956BA}"/>
          </ac:spMkLst>
        </pc:spChg>
      </pc:sldChg>
      <pc:sldChg chg="del mod modShow">
        <pc:chgData name="Duncan Watson-Parris" userId="7e4cfbe4-0b41-4e69-a9ca-b42e2a982533" providerId="ADAL" clId="{A57716E2-FAA1-F340-B988-BF1688942EC5}" dt="2022-11-01T11:46:01.551" v="684" actId="2696"/>
        <pc:sldMkLst>
          <pc:docMk/>
          <pc:sldMk cId="4031729511" sldId="976"/>
        </pc:sldMkLst>
      </pc:sldChg>
      <pc:sldChg chg="modSp modAnim">
        <pc:chgData name="Duncan Watson-Parris" userId="7e4cfbe4-0b41-4e69-a9ca-b42e2a982533" providerId="ADAL" clId="{A57716E2-FAA1-F340-B988-BF1688942EC5}" dt="2022-11-01T11:18:19.875" v="328"/>
        <pc:sldMkLst>
          <pc:docMk/>
          <pc:sldMk cId="4191912555" sldId="979"/>
        </pc:sldMkLst>
        <pc:spChg chg="mod">
          <ac:chgData name="Duncan Watson-Parris" userId="7e4cfbe4-0b41-4e69-a9ca-b42e2a982533" providerId="ADAL" clId="{A57716E2-FAA1-F340-B988-BF1688942EC5}" dt="2022-10-31T17:42:42.411" v="319" actId="20577"/>
          <ac:spMkLst>
            <pc:docMk/>
            <pc:sldMk cId="4191912555" sldId="979"/>
            <ac:spMk id="5" creationId="{D4D78EEF-A150-16B1-BC27-B593C4A15D91}"/>
          </ac:spMkLst>
        </pc:spChg>
      </pc:sldChg>
      <pc:sldChg chg="del">
        <pc:chgData name="Duncan Watson-Parris" userId="7e4cfbe4-0b41-4e69-a9ca-b42e2a982533" providerId="ADAL" clId="{A57716E2-FAA1-F340-B988-BF1688942EC5}" dt="2022-10-31T16:31:31.853" v="18" actId="2696"/>
        <pc:sldMkLst>
          <pc:docMk/>
          <pc:sldMk cId="690495489" sldId="994"/>
        </pc:sldMkLst>
      </pc:sldChg>
      <pc:sldChg chg="add">
        <pc:chgData name="Duncan Watson-Parris" userId="7e4cfbe4-0b41-4e69-a9ca-b42e2a982533" providerId="ADAL" clId="{A57716E2-FAA1-F340-B988-BF1688942EC5}" dt="2022-10-31T16:31:40.820" v="19"/>
        <pc:sldMkLst>
          <pc:docMk/>
          <pc:sldMk cId="2820124398" sldId="994"/>
        </pc:sldMkLst>
      </pc:sldChg>
      <pc:sldChg chg="del">
        <pc:chgData name="Duncan Watson-Parris" userId="7e4cfbe4-0b41-4e69-a9ca-b42e2a982533" providerId="ADAL" clId="{A57716E2-FAA1-F340-B988-BF1688942EC5}" dt="2022-10-31T16:31:31.853" v="18" actId="2696"/>
        <pc:sldMkLst>
          <pc:docMk/>
          <pc:sldMk cId="2570338659" sldId="995"/>
        </pc:sldMkLst>
      </pc:sldChg>
      <pc:sldChg chg="add">
        <pc:chgData name="Duncan Watson-Parris" userId="7e4cfbe4-0b41-4e69-a9ca-b42e2a982533" providerId="ADAL" clId="{A57716E2-FAA1-F340-B988-BF1688942EC5}" dt="2022-10-31T16:31:40.820" v="19"/>
        <pc:sldMkLst>
          <pc:docMk/>
          <pc:sldMk cId="3228744065" sldId="995"/>
        </pc:sldMkLst>
      </pc:sldChg>
      <pc:sldChg chg="add modNotesTx">
        <pc:chgData name="Duncan Watson-Parris" userId="7e4cfbe4-0b41-4e69-a9ca-b42e2a982533" providerId="ADAL" clId="{A57716E2-FAA1-F340-B988-BF1688942EC5}" dt="2022-11-01T11:23:01.957" v="329" actId="20577"/>
        <pc:sldMkLst>
          <pc:docMk/>
          <pc:sldMk cId="3650257284" sldId="996"/>
        </pc:sldMkLst>
      </pc:sldChg>
      <pc:sldChg chg="del">
        <pc:chgData name="Duncan Watson-Parris" userId="7e4cfbe4-0b41-4e69-a9ca-b42e2a982533" providerId="ADAL" clId="{A57716E2-FAA1-F340-B988-BF1688942EC5}" dt="2022-10-31T16:31:31.853" v="18" actId="2696"/>
        <pc:sldMkLst>
          <pc:docMk/>
          <pc:sldMk cId="4278207826" sldId="996"/>
        </pc:sldMkLst>
      </pc:sldChg>
      <pc:sldChg chg="del">
        <pc:chgData name="Duncan Watson-Parris" userId="7e4cfbe4-0b41-4e69-a9ca-b42e2a982533" providerId="ADAL" clId="{A57716E2-FAA1-F340-B988-BF1688942EC5}" dt="2022-10-31T17:11:19.778" v="118" actId="2696"/>
        <pc:sldMkLst>
          <pc:docMk/>
          <pc:sldMk cId="4012851830" sldId="997"/>
        </pc:sldMkLst>
      </pc:sldChg>
      <pc:sldChg chg="addSp delSp modSp add del mod modNotesTx">
        <pc:chgData name="Duncan Watson-Parris" userId="7e4cfbe4-0b41-4e69-a9ca-b42e2a982533" providerId="ADAL" clId="{A57716E2-FAA1-F340-B988-BF1688942EC5}" dt="2022-10-31T17:35:51.057" v="185"/>
        <pc:sldMkLst>
          <pc:docMk/>
          <pc:sldMk cId="589606319" sldId="998"/>
        </pc:sldMkLst>
        <pc:spChg chg="add mod">
          <ac:chgData name="Duncan Watson-Parris" userId="7e4cfbe4-0b41-4e69-a9ca-b42e2a982533" providerId="ADAL" clId="{A57716E2-FAA1-F340-B988-BF1688942EC5}" dt="2022-10-31T17:10:33.012" v="112"/>
          <ac:spMkLst>
            <pc:docMk/>
            <pc:sldMk cId="589606319" sldId="998"/>
            <ac:spMk id="2" creationId="{884F3999-6C95-B2FF-D2DD-42097A88D4EC}"/>
          </ac:spMkLst>
        </pc:spChg>
        <pc:spChg chg="add mod">
          <ac:chgData name="Duncan Watson-Parris" userId="7e4cfbe4-0b41-4e69-a9ca-b42e2a982533" providerId="ADAL" clId="{A57716E2-FAA1-F340-B988-BF1688942EC5}" dt="2022-10-31T17:35:51.057" v="185"/>
          <ac:spMkLst>
            <pc:docMk/>
            <pc:sldMk cId="589606319" sldId="998"/>
            <ac:spMk id="5" creationId="{DA8B3975-39BF-32F9-2190-E3662EF5C7E7}"/>
          </ac:spMkLst>
        </pc:spChg>
        <pc:spChg chg="del mod">
          <ac:chgData name="Duncan Watson-Parris" userId="7e4cfbe4-0b41-4e69-a9ca-b42e2a982533" providerId="ADAL" clId="{A57716E2-FAA1-F340-B988-BF1688942EC5}" dt="2022-10-31T17:10:32.666" v="111" actId="478"/>
          <ac:spMkLst>
            <pc:docMk/>
            <pc:sldMk cId="589606319" sldId="998"/>
            <ac:spMk id="9" creationId="{2B3848BA-8A5F-4359-92AC-188E6BC95D69}"/>
          </ac:spMkLst>
        </pc:spChg>
      </pc:sldChg>
    </pc:docChg>
  </pc:docChgLst>
  <pc:docChgLst>
    <pc:chgData name="Duncan Watson-Parris" userId="7e4cfbe4-0b41-4e69-a9ca-b42e2a982533" providerId="ADAL" clId="{47E44CE0-2442-4B4E-993F-89FEBB484597}"/>
    <pc:docChg chg="undo redo custSel addSld delSld modSld">
      <pc:chgData name="Duncan Watson-Parris" userId="7e4cfbe4-0b41-4e69-a9ca-b42e2a982533" providerId="ADAL" clId="{47E44CE0-2442-4B4E-993F-89FEBB484597}" dt="2022-06-22T01:18:04.044" v="4007" actId="1592"/>
      <pc:docMkLst>
        <pc:docMk/>
      </pc:docMkLst>
      <pc:sldChg chg="modSp mod modNotesTx">
        <pc:chgData name="Duncan Watson-Parris" userId="7e4cfbe4-0b41-4e69-a9ca-b42e2a982533" providerId="ADAL" clId="{47E44CE0-2442-4B4E-993F-89FEBB484597}" dt="2022-06-21T20:20:37.061" v="4002" actId="20577"/>
        <pc:sldMkLst>
          <pc:docMk/>
          <pc:sldMk cId="1851467717" sldId="259"/>
        </pc:sldMkLst>
        <pc:spChg chg="mod">
          <ac:chgData name="Duncan Watson-Parris" userId="7e4cfbe4-0b41-4e69-a9ca-b42e2a982533" providerId="ADAL" clId="{47E44CE0-2442-4B4E-993F-89FEBB484597}" dt="2022-06-21T19:22:41.398" v="3926" actId="20577"/>
          <ac:spMkLst>
            <pc:docMk/>
            <pc:sldMk cId="1851467717" sldId="259"/>
            <ac:spMk id="5" creationId="{E0AFCD4D-CF86-3D42-AC1F-BFD3C8783EDE}"/>
          </ac:spMkLst>
        </pc:spChg>
        <pc:spChg chg="mod">
          <ac:chgData name="Duncan Watson-Parris" userId="7e4cfbe4-0b41-4e69-a9ca-b42e2a982533" providerId="ADAL" clId="{47E44CE0-2442-4B4E-993F-89FEBB484597}" dt="2022-06-21T19:23:21.310" v="3958" actId="20577"/>
          <ac:spMkLst>
            <pc:docMk/>
            <pc:sldMk cId="1851467717" sldId="259"/>
            <ac:spMk id="6" creationId="{6B96C8DF-93A0-1A4C-9642-75F5FFD61A71}"/>
          </ac:spMkLst>
        </pc:spChg>
        <pc:picChg chg="mod">
          <ac:chgData name="Duncan Watson-Parris" userId="7e4cfbe4-0b41-4e69-a9ca-b42e2a982533" providerId="ADAL" clId="{47E44CE0-2442-4B4E-993F-89FEBB484597}" dt="2022-06-21T19:21:24.372" v="3904" actId="1037"/>
          <ac:picMkLst>
            <pc:docMk/>
            <pc:sldMk cId="1851467717" sldId="259"/>
            <ac:picMk id="17" creationId="{F539FA55-78A9-13E1-8295-3A104729996A}"/>
          </ac:picMkLst>
        </pc:picChg>
      </pc:sldChg>
      <pc:sldChg chg="delCm">
        <pc:chgData name="Duncan Watson-Parris" userId="7e4cfbe4-0b41-4e69-a9ca-b42e2a982533" providerId="ADAL" clId="{47E44CE0-2442-4B4E-993F-89FEBB484597}" dt="2022-06-22T01:18:04.044" v="4007" actId="1592"/>
        <pc:sldMkLst>
          <pc:docMk/>
          <pc:sldMk cId="3241836601" sldId="350"/>
        </pc:sldMkLst>
      </pc:sldChg>
      <pc:sldChg chg="del">
        <pc:chgData name="Duncan Watson-Parris" userId="7e4cfbe4-0b41-4e69-a9ca-b42e2a982533" providerId="ADAL" clId="{47E44CE0-2442-4B4E-993F-89FEBB484597}" dt="2022-06-18T12:01:09.906" v="3200" actId="2696"/>
        <pc:sldMkLst>
          <pc:docMk/>
          <pc:sldMk cId="347782559" sldId="368"/>
        </pc:sldMkLst>
      </pc:sldChg>
      <pc:sldChg chg="del">
        <pc:chgData name="Duncan Watson-Parris" userId="7e4cfbe4-0b41-4e69-a9ca-b42e2a982533" providerId="ADAL" clId="{47E44CE0-2442-4B4E-993F-89FEBB484597}" dt="2022-06-18T12:01:10.295" v="3201" actId="2696"/>
        <pc:sldMkLst>
          <pc:docMk/>
          <pc:sldMk cId="422194855" sldId="376"/>
        </pc:sldMkLst>
      </pc:sldChg>
      <pc:sldChg chg="modSp mod delCm modNotesTx">
        <pc:chgData name="Duncan Watson-Parris" userId="7e4cfbe4-0b41-4e69-a9ca-b42e2a982533" providerId="ADAL" clId="{47E44CE0-2442-4B4E-993F-89FEBB484597}" dt="2022-06-22T01:17:55.056" v="4005" actId="1592"/>
        <pc:sldMkLst>
          <pc:docMk/>
          <pc:sldMk cId="1876876118" sldId="858"/>
        </pc:sldMkLst>
        <pc:spChg chg="mod">
          <ac:chgData name="Duncan Watson-Parris" userId="7e4cfbe4-0b41-4e69-a9ca-b42e2a982533" providerId="ADAL" clId="{47E44CE0-2442-4B4E-993F-89FEBB484597}" dt="2022-06-21T01:52:41.395" v="3368" actId="20577"/>
          <ac:spMkLst>
            <pc:docMk/>
            <pc:sldMk cId="1876876118" sldId="858"/>
            <ac:spMk id="84" creationId="{0B3B7188-0651-4A40-B324-6D8D394CD58A}"/>
          </ac:spMkLst>
        </pc:spChg>
        <pc:picChg chg="mod">
          <ac:chgData name="Duncan Watson-Parris" userId="7e4cfbe4-0b41-4e69-a9ca-b42e2a982533" providerId="ADAL" clId="{47E44CE0-2442-4B4E-993F-89FEBB484597}" dt="2022-06-18T11:38:57.137" v="2369" actId="14826"/>
          <ac:picMkLst>
            <pc:docMk/>
            <pc:sldMk cId="1876876118" sldId="858"/>
            <ac:picMk id="9" creationId="{A2FA4CD2-95DF-4703-94F7-4E565CCDCF2F}"/>
          </ac:picMkLst>
        </pc:picChg>
        <pc:picChg chg="mod">
          <ac:chgData name="Duncan Watson-Parris" userId="7e4cfbe4-0b41-4e69-a9ca-b42e2a982533" providerId="ADAL" clId="{47E44CE0-2442-4B4E-993F-89FEBB484597}" dt="2022-06-18T11:39:21.368" v="2371" actId="14826"/>
          <ac:picMkLst>
            <pc:docMk/>
            <pc:sldMk cId="1876876118" sldId="858"/>
            <ac:picMk id="12" creationId="{6233A7F6-F200-4E45-BFF8-1DFA3B77A0AA}"/>
          </ac:picMkLst>
        </pc:picChg>
        <pc:picChg chg="mod">
          <ac:chgData name="Duncan Watson-Parris" userId="7e4cfbe4-0b41-4e69-a9ca-b42e2a982533" providerId="ADAL" clId="{47E44CE0-2442-4B4E-993F-89FEBB484597}" dt="2022-06-18T11:39:10.686" v="2370" actId="14826"/>
          <ac:picMkLst>
            <pc:docMk/>
            <pc:sldMk cId="1876876118" sldId="858"/>
            <ac:picMk id="2052" creationId="{FEF1AA99-FC49-4793-BC3D-593EA5504F45}"/>
          </ac:picMkLst>
        </pc:picChg>
      </pc:sldChg>
      <pc:sldChg chg="del">
        <pc:chgData name="Duncan Watson-Parris" userId="7e4cfbe4-0b41-4e69-a9ca-b42e2a982533" providerId="ADAL" clId="{47E44CE0-2442-4B4E-993F-89FEBB484597}" dt="2022-06-18T12:35:06.538" v="3366" actId="2696"/>
        <pc:sldMkLst>
          <pc:docMk/>
          <pc:sldMk cId="1242114359" sldId="889"/>
        </pc:sldMkLst>
      </pc:sldChg>
      <pc:sldChg chg="modNotesTx">
        <pc:chgData name="Duncan Watson-Parris" userId="7e4cfbe4-0b41-4e69-a9ca-b42e2a982533" providerId="ADAL" clId="{47E44CE0-2442-4B4E-993F-89FEBB484597}" dt="2022-06-18T11:25:08.270" v="2365" actId="20577"/>
        <pc:sldMkLst>
          <pc:docMk/>
          <pc:sldMk cId="2373365995" sldId="894"/>
        </pc:sldMkLst>
      </pc:sldChg>
      <pc:sldChg chg="del">
        <pc:chgData name="Duncan Watson-Parris" userId="7e4cfbe4-0b41-4e69-a9ca-b42e2a982533" providerId="ADAL" clId="{47E44CE0-2442-4B4E-993F-89FEBB484597}" dt="2022-06-18T12:01:22.123" v="3203" actId="2696"/>
        <pc:sldMkLst>
          <pc:docMk/>
          <pc:sldMk cId="369273506" sldId="896"/>
        </pc:sldMkLst>
      </pc:sldChg>
      <pc:sldChg chg="delCm modNotesTx">
        <pc:chgData name="Duncan Watson-Parris" userId="7e4cfbe4-0b41-4e69-a9ca-b42e2a982533" providerId="ADAL" clId="{47E44CE0-2442-4B4E-993F-89FEBB484597}" dt="2022-06-22T01:18:00.616" v="4006" actId="1592"/>
        <pc:sldMkLst>
          <pc:docMk/>
          <pc:sldMk cId="20194079" sldId="925"/>
        </pc:sldMkLst>
      </pc:sldChg>
      <pc:sldChg chg="delCm modNotesTx">
        <pc:chgData name="Duncan Watson-Parris" userId="7e4cfbe4-0b41-4e69-a9ca-b42e2a982533" providerId="ADAL" clId="{47E44CE0-2442-4B4E-993F-89FEBB484597}" dt="2022-06-22T01:17:27.005" v="4004" actId="1592"/>
        <pc:sldMkLst>
          <pc:docMk/>
          <pc:sldMk cId="3245182763" sldId="926"/>
        </pc:sldMkLst>
      </pc:sldChg>
      <pc:sldChg chg="del">
        <pc:chgData name="Duncan Watson-Parris" userId="7e4cfbe4-0b41-4e69-a9ca-b42e2a982533" providerId="ADAL" clId="{47E44CE0-2442-4B4E-993F-89FEBB484597}" dt="2022-06-18T12:01:21.642" v="3202" actId="2696"/>
        <pc:sldMkLst>
          <pc:docMk/>
          <pc:sldMk cId="790356829" sldId="934"/>
        </pc:sldMkLst>
      </pc:sldChg>
      <pc:sldChg chg="del">
        <pc:chgData name="Duncan Watson-Parris" userId="7e4cfbe4-0b41-4e69-a9ca-b42e2a982533" providerId="ADAL" clId="{47E44CE0-2442-4B4E-993F-89FEBB484597}" dt="2022-06-18T12:01:33.185" v="3204" actId="2696"/>
        <pc:sldMkLst>
          <pc:docMk/>
          <pc:sldMk cId="390124629" sldId="940"/>
        </pc:sldMkLst>
      </pc:sldChg>
      <pc:sldChg chg="modNotesTx">
        <pc:chgData name="Duncan Watson-Parris" userId="7e4cfbe4-0b41-4e69-a9ca-b42e2a982533" providerId="ADAL" clId="{47E44CE0-2442-4B4E-993F-89FEBB484597}" dt="2022-06-21T19:25:33.376" v="3962" actId="20577"/>
        <pc:sldMkLst>
          <pc:docMk/>
          <pc:sldMk cId="1026036830" sldId="944"/>
        </pc:sldMkLst>
      </pc:sldChg>
      <pc:sldChg chg="modNotesTx">
        <pc:chgData name="Duncan Watson-Parris" userId="7e4cfbe4-0b41-4e69-a9ca-b42e2a982533" providerId="ADAL" clId="{47E44CE0-2442-4B4E-993F-89FEBB484597}" dt="2022-06-18T12:16:35.875" v="3206" actId="20577"/>
        <pc:sldMkLst>
          <pc:docMk/>
          <pc:sldMk cId="864977341" sldId="947"/>
        </pc:sldMkLst>
      </pc:sldChg>
      <pc:sldChg chg="modSp mod">
        <pc:chgData name="Duncan Watson-Parris" userId="7e4cfbe4-0b41-4e69-a9ca-b42e2a982533" providerId="ADAL" clId="{47E44CE0-2442-4B4E-993F-89FEBB484597}" dt="2022-06-18T12:19:00.322" v="3258" actId="1076"/>
        <pc:sldMkLst>
          <pc:docMk/>
          <pc:sldMk cId="2914647901" sldId="953"/>
        </pc:sldMkLst>
        <pc:spChg chg="mod">
          <ac:chgData name="Duncan Watson-Parris" userId="7e4cfbe4-0b41-4e69-a9ca-b42e2a982533" providerId="ADAL" clId="{47E44CE0-2442-4B4E-993F-89FEBB484597}" dt="2022-06-18T12:19:00.322" v="3258" actId="1076"/>
          <ac:spMkLst>
            <pc:docMk/>
            <pc:sldMk cId="2914647901" sldId="953"/>
            <ac:spMk id="52" creationId="{04D346DB-1119-A7FD-A17D-38DD3DFF52C9}"/>
          </ac:spMkLst>
        </pc:spChg>
        <pc:spChg chg="mod">
          <ac:chgData name="Duncan Watson-Parris" userId="7e4cfbe4-0b41-4e69-a9ca-b42e2a982533" providerId="ADAL" clId="{47E44CE0-2442-4B4E-993F-89FEBB484597}" dt="2022-06-18T12:19:00.322" v="3258" actId="1076"/>
          <ac:spMkLst>
            <pc:docMk/>
            <pc:sldMk cId="2914647901" sldId="953"/>
            <ac:spMk id="53" creationId="{AD5D6008-CE88-C692-9425-2CAADB5BF0A2}"/>
          </ac:spMkLst>
        </pc:spChg>
      </pc:sldChg>
      <pc:sldChg chg="modSp modNotesTx">
        <pc:chgData name="Duncan Watson-Parris" userId="7e4cfbe4-0b41-4e69-a9ca-b42e2a982533" providerId="ADAL" clId="{47E44CE0-2442-4B4E-993F-89FEBB484597}" dt="2022-06-18T12:17:42.473" v="3257" actId="20577"/>
        <pc:sldMkLst>
          <pc:docMk/>
          <pc:sldMk cId="110543845" sldId="954"/>
        </pc:sldMkLst>
        <pc:spChg chg="mod">
          <ac:chgData name="Duncan Watson-Parris" userId="7e4cfbe4-0b41-4e69-a9ca-b42e2a982533" providerId="ADAL" clId="{47E44CE0-2442-4B4E-993F-89FEBB484597}" dt="2022-06-18T11:01:33.057" v="1" actId="403"/>
          <ac:spMkLst>
            <pc:docMk/>
            <pc:sldMk cId="110543845" sldId="954"/>
            <ac:spMk id="5" creationId="{56CFB499-D54B-D153-93DA-F6CA5B93E95A}"/>
          </ac:spMkLst>
        </pc:spChg>
      </pc:sldChg>
      <pc:sldChg chg="addSp delSp modSp mod modAnim modNotesTx">
        <pc:chgData name="Duncan Watson-Parris" userId="7e4cfbe4-0b41-4e69-a9ca-b42e2a982533" providerId="ADAL" clId="{47E44CE0-2442-4B4E-993F-89FEBB484597}" dt="2022-06-21T02:03:47.746" v="3767" actId="20577"/>
        <pc:sldMkLst>
          <pc:docMk/>
          <pc:sldMk cId="465901912" sldId="956"/>
        </pc:sldMkLst>
        <pc:spChg chg="mod">
          <ac:chgData name="Duncan Watson-Parris" userId="7e4cfbe4-0b41-4e69-a9ca-b42e2a982533" providerId="ADAL" clId="{47E44CE0-2442-4B4E-993F-89FEBB484597}" dt="2022-06-21T01:55:56.330" v="3457" actId="20577"/>
          <ac:spMkLst>
            <pc:docMk/>
            <pc:sldMk cId="465901912" sldId="956"/>
            <ac:spMk id="4" creationId="{6578B3EB-A826-429E-BD3A-C1EB9AD2FFE2}"/>
          </ac:spMkLst>
        </pc:spChg>
        <pc:picChg chg="del">
          <ac:chgData name="Duncan Watson-Parris" userId="7e4cfbe4-0b41-4e69-a9ca-b42e2a982533" providerId="ADAL" clId="{47E44CE0-2442-4B4E-993F-89FEBB484597}" dt="2022-06-18T11:42:42.964" v="2372" actId="478"/>
          <ac:picMkLst>
            <pc:docMk/>
            <pc:sldMk cId="465901912" sldId="956"/>
            <ac:picMk id="23" creationId="{735979F4-A44C-4442-AFBA-04DF94144CD0}"/>
          </ac:picMkLst>
        </pc:picChg>
        <pc:picChg chg="add del mod">
          <ac:chgData name="Duncan Watson-Parris" userId="7e4cfbe4-0b41-4e69-a9ca-b42e2a982533" providerId="ADAL" clId="{47E44CE0-2442-4B4E-993F-89FEBB484597}" dt="2022-06-18T11:45:17.180" v="2387" actId="478"/>
          <ac:picMkLst>
            <pc:docMk/>
            <pc:sldMk cId="465901912" sldId="956"/>
            <ac:picMk id="150" creationId="{43B64F11-6BD3-9F63-7105-B362DA4E3D1C}"/>
          </ac:picMkLst>
        </pc:picChg>
        <pc:picChg chg="add mod">
          <ac:chgData name="Duncan Watson-Parris" userId="7e4cfbe4-0b41-4e69-a9ca-b42e2a982533" providerId="ADAL" clId="{47E44CE0-2442-4B4E-993F-89FEBB484597}" dt="2022-06-18T11:45:24.115" v="2389" actId="1076"/>
          <ac:picMkLst>
            <pc:docMk/>
            <pc:sldMk cId="465901912" sldId="956"/>
            <ac:picMk id="151" creationId="{526BD041-1870-7A3F-60E3-BEA6E2A15F61}"/>
          </ac:picMkLst>
        </pc:picChg>
        <pc:picChg chg="add del mod">
          <ac:chgData name="Duncan Watson-Parris" userId="7e4cfbe4-0b41-4e69-a9ca-b42e2a982533" providerId="ADAL" clId="{47E44CE0-2442-4B4E-993F-89FEBB484597}" dt="2022-06-18T12:30:17.325" v="3357" actId="21"/>
          <ac:picMkLst>
            <pc:docMk/>
            <pc:sldMk cId="465901912" sldId="956"/>
            <ac:picMk id="152" creationId="{27044C51-584D-6200-312E-2A65255780F7}"/>
          </ac:picMkLst>
        </pc:picChg>
      </pc:sldChg>
      <pc:sldChg chg="modSp">
        <pc:chgData name="Duncan Watson-Parris" userId="7e4cfbe4-0b41-4e69-a9ca-b42e2a982533" providerId="ADAL" clId="{47E44CE0-2442-4B4E-993F-89FEBB484597}" dt="2022-06-18T12:19:44.427" v="3261"/>
        <pc:sldMkLst>
          <pc:docMk/>
          <pc:sldMk cId="987963283" sldId="960"/>
        </pc:sldMkLst>
        <pc:spChg chg="mod">
          <ac:chgData name="Duncan Watson-Parris" userId="7e4cfbe4-0b41-4e69-a9ca-b42e2a982533" providerId="ADAL" clId="{47E44CE0-2442-4B4E-993F-89FEBB484597}" dt="2022-06-18T12:19:44.427" v="3261"/>
          <ac:spMkLst>
            <pc:docMk/>
            <pc:sldMk cId="987963283" sldId="960"/>
            <ac:spMk id="7" creationId="{2FF0B10D-4277-2E10-4189-D2B3EA11C65C}"/>
          </ac:spMkLst>
        </pc:spChg>
      </pc:sldChg>
      <pc:sldChg chg="modNotesTx">
        <pc:chgData name="Duncan Watson-Parris" userId="7e4cfbe4-0b41-4e69-a9ca-b42e2a982533" providerId="ADAL" clId="{47E44CE0-2442-4B4E-993F-89FEBB484597}" dt="2022-06-21T02:37:53.162" v="3892" actId="20577"/>
        <pc:sldMkLst>
          <pc:docMk/>
          <pc:sldMk cId="4102754074" sldId="965"/>
        </pc:sldMkLst>
      </pc:sldChg>
      <pc:sldChg chg="addSp delSp modSp mod modAnim modNotes modNotesTx">
        <pc:chgData name="Duncan Watson-Parris" userId="7e4cfbe4-0b41-4e69-a9ca-b42e2a982533" providerId="ADAL" clId="{47E44CE0-2442-4B4E-993F-89FEBB484597}" dt="2022-06-21T01:54:34.605" v="3434" actId="20577"/>
        <pc:sldMkLst>
          <pc:docMk/>
          <pc:sldMk cId="3901177208" sldId="971"/>
        </pc:sldMkLst>
        <pc:spChg chg="mod">
          <ac:chgData name="Duncan Watson-Parris" userId="7e4cfbe4-0b41-4e69-a9ca-b42e2a982533" providerId="ADAL" clId="{47E44CE0-2442-4B4E-993F-89FEBB484597}" dt="2022-06-21T01:54:34.605" v="3434" actId="20577"/>
          <ac:spMkLst>
            <pc:docMk/>
            <pc:sldMk cId="3901177208" sldId="971"/>
            <ac:spMk id="4" creationId="{6578B3EB-A826-429E-BD3A-C1EB9AD2FFE2}"/>
          </ac:spMkLst>
        </pc:spChg>
        <pc:picChg chg="del">
          <ac:chgData name="Duncan Watson-Parris" userId="7e4cfbe4-0b41-4e69-a9ca-b42e2a982533" providerId="ADAL" clId="{47E44CE0-2442-4B4E-993F-89FEBB484597}" dt="2022-06-18T11:45:26.784" v="2390" actId="478"/>
          <ac:picMkLst>
            <pc:docMk/>
            <pc:sldMk cId="3901177208" sldId="971"/>
            <ac:picMk id="23" creationId="{735979F4-A44C-4442-AFBA-04DF94144CD0}"/>
          </ac:picMkLst>
        </pc:picChg>
        <pc:picChg chg="del">
          <ac:chgData name="Duncan Watson-Parris" userId="7e4cfbe4-0b41-4e69-a9ca-b42e2a982533" providerId="ADAL" clId="{47E44CE0-2442-4B4E-993F-89FEBB484597}" dt="2022-06-18T11:52:11.456" v="2400" actId="478"/>
          <ac:picMkLst>
            <pc:docMk/>
            <pc:sldMk cId="3901177208" sldId="971"/>
            <ac:picMk id="74" creationId="{5BF4F600-32CB-DAD5-26B2-F819F8C46794}"/>
          </ac:picMkLst>
        </pc:picChg>
        <pc:picChg chg="mod">
          <ac:chgData name="Duncan Watson-Parris" userId="7e4cfbe4-0b41-4e69-a9ca-b42e2a982533" providerId="ADAL" clId="{47E44CE0-2442-4B4E-993F-89FEBB484597}" dt="2022-06-18T11:51:39.084" v="2395" actId="1037"/>
          <ac:picMkLst>
            <pc:docMk/>
            <pc:sldMk cId="3901177208" sldId="971"/>
            <ac:picMk id="149" creationId="{E3BFCC46-1E87-085E-A61D-0D7F984DD120}"/>
          </ac:picMkLst>
        </pc:picChg>
        <pc:picChg chg="add del mod">
          <ac:chgData name="Duncan Watson-Parris" userId="7e4cfbe4-0b41-4e69-a9ca-b42e2a982533" providerId="ADAL" clId="{47E44CE0-2442-4B4E-993F-89FEBB484597}" dt="2022-06-21T01:53:33.689" v="3404" actId="478"/>
          <ac:picMkLst>
            <pc:docMk/>
            <pc:sldMk cId="3901177208" sldId="971"/>
            <ac:picMk id="150" creationId="{F48A6500-B682-77CE-43EA-057B8C9ACF89}"/>
          </ac:picMkLst>
        </pc:picChg>
        <pc:picChg chg="add mod">
          <ac:chgData name="Duncan Watson-Parris" userId="7e4cfbe4-0b41-4e69-a9ca-b42e2a982533" providerId="ADAL" clId="{47E44CE0-2442-4B4E-993F-89FEBB484597}" dt="2022-06-18T11:52:12.060" v="2401"/>
          <ac:picMkLst>
            <pc:docMk/>
            <pc:sldMk cId="3901177208" sldId="971"/>
            <ac:picMk id="151" creationId="{E5A3648D-3ED4-EA4D-802A-5A62943931D4}"/>
          </ac:picMkLst>
        </pc:picChg>
        <pc:picChg chg="add mod">
          <ac:chgData name="Duncan Watson-Parris" userId="7e4cfbe4-0b41-4e69-a9ca-b42e2a982533" providerId="ADAL" clId="{47E44CE0-2442-4B4E-993F-89FEBB484597}" dt="2022-06-21T01:53:34.208" v="3405"/>
          <ac:picMkLst>
            <pc:docMk/>
            <pc:sldMk cId="3901177208" sldId="971"/>
            <ac:picMk id="152" creationId="{9B498475-1327-3ECE-6709-E3A5CA238530}"/>
          </ac:picMkLst>
        </pc:picChg>
      </pc:sldChg>
      <pc:sldChg chg="addSp delSp modSp mod modAnim modNotes modNotesTx">
        <pc:chgData name="Duncan Watson-Parris" userId="7e4cfbe4-0b41-4e69-a9ca-b42e2a982533" providerId="ADAL" clId="{47E44CE0-2442-4B4E-993F-89FEBB484597}" dt="2022-06-21T19:31:24.541" v="3980" actId="20577"/>
        <pc:sldMkLst>
          <pc:docMk/>
          <pc:sldMk cId="2332085387" sldId="973"/>
        </pc:sldMkLst>
        <pc:spChg chg="add mod">
          <ac:chgData name="Duncan Watson-Parris" userId="7e4cfbe4-0b41-4e69-a9ca-b42e2a982533" providerId="ADAL" clId="{47E44CE0-2442-4B4E-993F-89FEBB484597}" dt="2022-06-18T11:02:49.376" v="11" actId="1037"/>
          <ac:spMkLst>
            <pc:docMk/>
            <pc:sldMk cId="2332085387" sldId="973"/>
            <ac:spMk id="2" creationId="{EB5BE22E-2A76-E85C-9271-54F80F95CD50}"/>
          </ac:spMkLst>
        </pc:spChg>
        <pc:spChg chg="mod">
          <ac:chgData name="Duncan Watson-Parris" userId="7e4cfbe4-0b41-4e69-a9ca-b42e2a982533" providerId="ADAL" clId="{47E44CE0-2442-4B4E-993F-89FEBB484597}" dt="2022-06-18T11:13:21.964" v="147" actId="20577"/>
          <ac:spMkLst>
            <pc:docMk/>
            <pc:sldMk cId="2332085387" sldId="973"/>
            <ac:spMk id="5" creationId="{4AD96D94-B891-E61D-AC93-1D6BB9381750}"/>
          </ac:spMkLst>
        </pc:spChg>
        <pc:spChg chg="topLvl">
          <ac:chgData name="Duncan Watson-Parris" userId="7e4cfbe4-0b41-4e69-a9ca-b42e2a982533" providerId="ADAL" clId="{47E44CE0-2442-4B4E-993F-89FEBB484597}" dt="2022-06-18T11:02:22.754" v="2" actId="165"/>
          <ac:spMkLst>
            <pc:docMk/>
            <pc:sldMk cId="2332085387" sldId="973"/>
            <ac:spMk id="11" creationId="{A9840CFC-0C67-8F7F-E6DA-0BB8C16A7FF4}"/>
          </ac:spMkLst>
        </pc:spChg>
        <pc:spChg chg="topLvl">
          <ac:chgData name="Duncan Watson-Parris" userId="7e4cfbe4-0b41-4e69-a9ca-b42e2a982533" providerId="ADAL" clId="{47E44CE0-2442-4B4E-993F-89FEBB484597}" dt="2022-06-18T11:03:49.358" v="31" actId="165"/>
          <ac:spMkLst>
            <pc:docMk/>
            <pc:sldMk cId="2332085387" sldId="973"/>
            <ac:spMk id="12" creationId="{7378418D-48F7-50AE-1CB2-79AA6BD6F690}"/>
          </ac:spMkLst>
        </pc:spChg>
        <pc:spChg chg="mod topLvl">
          <ac:chgData name="Duncan Watson-Parris" userId="7e4cfbe4-0b41-4e69-a9ca-b42e2a982533" providerId="ADAL" clId="{47E44CE0-2442-4B4E-993F-89FEBB484597}" dt="2022-06-18T11:04:10.088" v="32" actId="1076"/>
          <ac:spMkLst>
            <pc:docMk/>
            <pc:sldMk cId="2332085387" sldId="973"/>
            <ac:spMk id="13" creationId="{FB6B4F28-D66C-78D1-8C22-8CB63E637481}"/>
          </ac:spMkLst>
        </pc:spChg>
        <pc:spChg chg="mod topLvl">
          <ac:chgData name="Duncan Watson-Parris" userId="7e4cfbe4-0b41-4e69-a9ca-b42e2a982533" providerId="ADAL" clId="{47E44CE0-2442-4B4E-993F-89FEBB484597}" dt="2022-06-18T11:04:10.088" v="32" actId="1076"/>
          <ac:spMkLst>
            <pc:docMk/>
            <pc:sldMk cId="2332085387" sldId="973"/>
            <ac:spMk id="14" creationId="{DCA2144A-5C12-8F6B-5221-F8AAF22139C4}"/>
          </ac:spMkLst>
        </pc:spChg>
        <pc:spChg chg="topLvl">
          <ac:chgData name="Duncan Watson-Parris" userId="7e4cfbe4-0b41-4e69-a9ca-b42e2a982533" providerId="ADAL" clId="{47E44CE0-2442-4B4E-993F-89FEBB484597}" dt="2022-06-18T11:03:49.358" v="31" actId="165"/>
          <ac:spMkLst>
            <pc:docMk/>
            <pc:sldMk cId="2332085387" sldId="973"/>
            <ac:spMk id="15" creationId="{DD98006E-05A9-2DA6-694E-F661D3E2AE5D}"/>
          </ac:spMkLst>
        </pc:spChg>
        <pc:spChg chg="mod topLvl">
          <ac:chgData name="Duncan Watson-Parris" userId="7e4cfbe4-0b41-4e69-a9ca-b42e2a982533" providerId="ADAL" clId="{47E44CE0-2442-4B4E-993F-89FEBB484597}" dt="2022-06-18T11:04:10.088" v="32" actId="1076"/>
          <ac:spMkLst>
            <pc:docMk/>
            <pc:sldMk cId="2332085387" sldId="973"/>
            <ac:spMk id="16" creationId="{179971D6-DC2B-7C5F-77D5-5A39969BFBFF}"/>
          </ac:spMkLst>
        </pc:spChg>
        <pc:spChg chg="topLvl">
          <ac:chgData name="Duncan Watson-Parris" userId="7e4cfbe4-0b41-4e69-a9ca-b42e2a982533" providerId="ADAL" clId="{47E44CE0-2442-4B4E-993F-89FEBB484597}" dt="2022-06-18T11:03:49.358" v="31" actId="165"/>
          <ac:spMkLst>
            <pc:docMk/>
            <pc:sldMk cId="2332085387" sldId="973"/>
            <ac:spMk id="17" creationId="{020BD3CA-02F8-830C-ACE3-477D2CF04233}"/>
          </ac:spMkLst>
        </pc:spChg>
        <pc:spChg chg="topLvl">
          <ac:chgData name="Duncan Watson-Parris" userId="7e4cfbe4-0b41-4e69-a9ca-b42e2a982533" providerId="ADAL" clId="{47E44CE0-2442-4B4E-993F-89FEBB484597}" dt="2022-06-18T11:03:49.358" v="31" actId="165"/>
          <ac:spMkLst>
            <pc:docMk/>
            <pc:sldMk cId="2332085387" sldId="973"/>
            <ac:spMk id="18" creationId="{EF64FECB-1F0B-A204-C8D3-6B0851A02EF0}"/>
          </ac:spMkLst>
        </pc:spChg>
        <pc:spChg chg="mod topLvl">
          <ac:chgData name="Duncan Watson-Parris" userId="7e4cfbe4-0b41-4e69-a9ca-b42e2a982533" providerId="ADAL" clId="{47E44CE0-2442-4B4E-993F-89FEBB484597}" dt="2022-06-18T11:09:51.422" v="102" actId="1037"/>
          <ac:spMkLst>
            <pc:docMk/>
            <pc:sldMk cId="2332085387" sldId="973"/>
            <ac:spMk id="19" creationId="{0F7689ED-ED13-24AA-217D-B9771075D76F}"/>
          </ac:spMkLst>
        </pc:spChg>
        <pc:spChg chg="mod topLvl">
          <ac:chgData name="Duncan Watson-Parris" userId="7e4cfbe4-0b41-4e69-a9ca-b42e2a982533" providerId="ADAL" clId="{47E44CE0-2442-4B4E-993F-89FEBB484597}" dt="2022-06-18T11:07:38.205" v="70" actId="208"/>
          <ac:spMkLst>
            <pc:docMk/>
            <pc:sldMk cId="2332085387" sldId="973"/>
            <ac:spMk id="20" creationId="{5A43F8D8-44F4-2CE5-54C2-CEB4B0166C90}"/>
          </ac:spMkLst>
        </pc:spChg>
        <pc:spChg chg="topLvl">
          <ac:chgData name="Duncan Watson-Parris" userId="7e4cfbe4-0b41-4e69-a9ca-b42e2a982533" providerId="ADAL" clId="{47E44CE0-2442-4B4E-993F-89FEBB484597}" dt="2022-06-18T11:03:49.358" v="31" actId="165"/>
          <ac:spMkLst>
            <pc:docMk/>
            <pc:sldMk cId="2332085387" sldId="973"/>
            <ac:spMk id="21" creationId="{853A34DF-A1DC-FEA4-EA53-3452BF7F5C50}"/>
          </ac:spMkLst>
        </pc:spChg>
        <pc:spChg chg="mod topLvl">
          <ac:chgData name="Duncan Watson-Parris" userId="7e4cfbe4-0b41-4e69-a9ca-b42e2a982533" providerId="ADAL" clId="{47E44CE0-2442-4B4E-993F-89FEBB484597}" dt="2022-06-18T11:04:10.088" v="32" actId="1076"/>
          <ac:spMkLst>
            <pc:docMk/>
            <pc:sldMk cId="2332085387" sldId="973"/>
            <ac:spMk id="22" creationId="{AA87F610-72E3-F5AF-6B7C-E841E3B3FF28}"/>
          </ac:spMkLst>
        </pc:spChg>
        <pc:spChg chg="topLvl">
          <ac:chgData name="Duncan Watson-Parris" userId="7e4cfbe4-0b41-4e69-a9ca-b42e2a982533" providerId="ADAL" clId="{47E44CE0-2442-4B4E-993F-89FEBB484597}" dt="2022-06-18T11:03:49.358" v="31" actId="165"/>
          <ac:spMkLst>
            <pc:docMk/>
            <pc:sldMk cId="2332085387" sldId="973"/>
            <ac:spMk id="23" creationId="{F1770F7B-2AE6-9B90-12CF-59D401D44F5E}"/>
          </ac:spMkLst>
        </pc:spChg>
        <pc:spChg chg="topLvl">
          <ac:chgData name="Duncan Watson-Parris" userId="7e4cfbe4-0b41-4e69-a9ca-b42e2a982533" providerId="ADAL" clId="{47E44CE0-2442-4B4E-993F-89FEBB484597}" dt="2022-06-18T11:03:49.358" v="31" actId="165"/>
          <ac:spMkLst>
            <pc:docMk/>
            <pc:sldMk cId="2332085387" sldId="973"/>
            <ac:spMk id="24" creationId="{826FEB0A-5503-DF01-71F6-3AE452BA07B4}"/>
          </ac:spMkLst>
        </pc:spChg>
        <pc:spChg chg="topLvl">
          <ac:chgData name="Duncan Watson-Parris" userId="7e4cfbe4-0b41-4e69-a9ca-b42e2a982533" providerId="ADAL" clId="{47E44CE0-2442-4B4E-993F-89FEBB484597}" dt="2022-06-18T11:03:49.358" v="31" actId="165"/>
          <ac:spMkLst>
            <pc:docMk/>
            <pc:sldMk cId="2332085387" sldId="973"/>
            <ac:spMk id="25" creationId="{36B89B8C-3004-0E14-3F97-DD17642F0AF9}"/>
          </ac:spMkLst>
        </pc:spChg>
        <pc:spChg chg="topLvl">
          <ac:chgData name="Duncan Watson-Parris" userId="7e4cfbe4-0b41-4e69-a9ca-b42e2a982533" providerId="ADAL" clId="{47E44CE0-2442-4B4E-993F-89FEBB484597}" dt="2022-06-18T11:03:49.358" v="31" actId="165"/>
          <ac:spMkLst>
            <pc:docMk/>
            <pc:sldMk cId="2332085387" sldId="973"/>
            <ac:spMk id="26" creationId="{75EC9979-EDB8-B67B-58B3-8108106905A3}"/>
          </ac:spMkLst>
        </pc:spChg>
        <pc:spChg chg="topLvl">
          <ac:chgData name="Duncan Watson-Parris" userId="7e4cfbe4-0b41-4e69-a9ca-b42e2a982533" providerId="ADAL" clId="{47E44CE0-2442-4B4E-993F-89FEBB484597}" dt="2022-06-18T11:03:49.358" v="31" actId="165"/>
          <ac:spMkLst>
            <pc:docMk/>
            <pc:sldMk cId="2332085387" sldId="973"/>
            <ac:spMk id="27" creationId="{3BC07750-EF47-3C0E-A299-0501B56B2BA4}"/>
          </ac:spMkLst>
        </pc:spChg>
        <pc:spChg chg="mod topLvl">
          <ac:chgData name="Duncan Watson-Parris" userId="7e4cfbe4-0b41-4e69-a9ca-b42e2a982533" providerId="ADAL" clId="{47E44CE0-2442-4B4E-993F-89FEBB484597}" dt="2022-06-18T11:07:41.542" v="71" actId="208"/>
          <ac:spMkLst>
            <pc:docMk/>
            <pc:sldMk cId="2332085387" sldId="973"/>
            <ac:spMk id="28" creationId="{FD296D7A-62EC-1086-07D5-A8FC65FDFE5C}"/>
          </ac:spMkLst>
        </pc:spChg>
        <pc:spChg chg="mod topLvl">
          <ac:chgData name="Duncan Watson-Parris" userId="7e4cfbe4-0b41-4e69-a9ca-b42e2a982533" providerId="ADAL" clId="{47E44CE0-2442-4B4E-993F-89FEBB484597}" dt="2022-06-18T11:04:10.088" v="32" actId="1076"/>
          <ac:spMkLst>
            <pc:docMk/>
            <pc:sldMk cId="2332085387" sldId="973"/>
            <ac:spMk id="29" creationId="{95310209-5320-FFD3-A69E-EB5439CAF4EB}"/>
          </ac:spMkLst>
        </pc:spChg>
        <pc:spChg chg="add mod">
          <ac:chgData name="Duncan Watson-Parris" userId="7e4cfbe4-0b41-4e69-a9ca-b42e2a982533" providerId="ADAL" clId="{47E44CE0-2442-4B4E-993F-89FEBB484597}" dt="2022-06-18T11:04:17.896" v="33"/>
          <ac:spMkLst>
            <pc:docMk/>
            <pc:sldMk cId="2332085387" sldId="973"/>
            <ac:spMk id="74" creationId="{EEE8308C-4BC9-5209-217F-33D4F22741FF}"/>
          </ac:spMkLst>
        </pc:spChg>
        <pc:spChg chg="add mod">
          <ac:chgData name="Duncan Watson-Parris" userId="7e4cfbe4-0b41-4e69-a9ca-b42e2a982533" providerId="ADAL" clId="{47E44CE0-2442-4B4E-993F-89FEBB484597}" dt="2022-06-18T11:04:20.605" v="35" actId="1076"/>
          <ac:spMkLst>
            <pc:docMk/>
            <pc:sldMk cId="2332085387" sldId="973"/>
            <ac:spMk id="75" creationId="{1CBF303F-1DDA-44F9-052A-BFB87B4B7294}"/>
          </ac:spMkLst>
        </pc:spChg>
        <pc:spChg chg="add mod">
          <ac:chgData name="Duncan Watson-Parris" userId="7e4cfbe4-0b41-4e69-a9ca-b42e2a982533" providerId="ADAL" clId="{47E44CE0-2442-4B4E-993F-89FEBB484597}" dt="2022-06-18T11:04:23.521" v="37" actId="1076"/>
          <ac:spMkLst>
            <pc:docMk/>
            <pc:sldMk cId="2332085387" sldId="973"/>
            <ac:spMk id="76" creationId="{42CC5FF5-D4A5-CE77-57B7-C7BC186A92E8}"/>
          </ac:spMkLst>
        </pc:spChg>
        <pc:spChg chg="add mod">
          <ac:chgData name="Duncan Watson-Parris" userId="7e4cfbe4-0b41-4e69-a9ca-b42e2a982533" providerId="ADAL" clId="{47E44CE0-2442-4B4E-993F-89FEBB484597}" dt="2022-06-18T11:04:25.852" v="39" actId="1076"/>
          <ac:spMkLst>
            <pc:docMk/>
            <pc:sldMk cId="2332085387" sldId="973"/>
            <ac:spMk id="77" creationId="{4FA652CE-A9FA-A023-202C-74DFCD10FA7D}"/>
          </ac:spMkLst>
        </pc:spChg>
        <pc:spChg chg="add mod">
          <ac:chgData name="Duncan Watson-Parris" userId="7e4cfbe4-0b41-4e69-a9ca-b42e2a982533" providerId="ADAL" clId="{47E44CE0-2442-4B4E-993F-89FEBB484597}" dt="2022-06-18T11:04:44.170" v="40"/>
          <ac:spMkLst>
            <pc:docMk/>
            <pc:sldMk cId="2332085387" sldId="973"/>
            <ac:spMk id="78" creationId="{E2B38093-0716-3055-AC93-6C4FEAC27EF7}"/>
          </ac:spMkLst>
        </pc:spChg>
        <pc:spChg chg="add mod">
          <ac:chgData name="Duncan Watson-Parris" userId="7e4cfbe4-0b41-4e69-a9ca-b42e2a982533" providerId="ADAL" clId="{47E44CE0-2442-4B4E-993F-89FEBB484597}" dt="2022-06-18T11:05:23.681" v="46" actId="1076"/>
          <ac:spMkLst>
            <pc:docMk/>
            <pc:sldMk cId="2332085387" sldId="973"/>
            <ac:spMk id="79" creationId="{A1B215EC-9CAB-3621-5E60-C472C8106E62}"/>
          </ac:spMkLst>
        </pc:spChg>
        <pc:spChg chg="add mod">
          <ac:chgData name="Duncan Watson-Parris" userId="7e4cfbe4-0b41-4e69-a9ca-b42e2a982533" providerId="ADAL" clId="{47E44CE0-2442-4B4E-993F-89FEBB484597}" dt="2022-06-18T11:05:26.313" v="48" actId="1076"/>
          <ac:spMkLst>
            <pc:docMk/>
            <pc:sldMk cId="2332085387" sldId="973"/>
            <ac:spMk id="80" creationId="{BF5DC599-70AC-C113-D2E6-5589E60BC4EC}"/>
          </ac:spMkLst>
        </pc:spChg>
        <pc:spChg chg="add mod">
          <ac:chgData name="Duncan Watson-Parris" userId="7e4cfbe4-0b41-4e69-a9ca-b42e2a982533" providerId="ADAL" clId="{47E44CE0-2442-4B4E-993F-89FEBB484597}" dt="2022-06-18T11:05:28.315" v="50" actId="1076"/>
          <ac:spMkLst>
            <pc:docMk/>
            <pc:sldMk cId="2332085387" sldId="973"/>
            <ac:spMk id="81" creationId="{EDC40611-7ED1-ED40-B7F6-A228B8269709}"/>
          </ac:spMkLst>
        </pc:spChg>
        <pc:spChg chg="add mod">
          <ac:chgData name="Duncan Watson-Parris" userId="7e4cfbe4-0b41-4e69-a9ca-b42e2a982533" providerId="ADAL" clId="{47E44CE0-2442-4B4E-993F-89FEBB484597}" dt="2022-06-18T11:05:31.044" v="52" actId="1076"/>
          <ac:spMkLst>
            <pc:docMk/>
            <pc:sldMk cId="2332085387" sldId="973"/>
            <ac:spMk id="82" creationId="{8D7C0C90-25B6-D8A2-B742-A1F6ACADE370}"/>
          </ac:spMkLst>
        </pc:spChg>
        <pc:spChg chg="add mod">
          <ac:chgData name="Duncan Watson-Parris" userId="7e4cfbe4-0b41-4e69-a9ca-b42e2a982533" providerId="ADAL" clId="{47E44CE0-2442-4B4E-993F-89FEBB484597}" dt="2022-06-18T11:05:34.880" v="54" actId="1076"/>
          <ac:spMkLst>
            <pc:docMk/>
            <pc:sldMk cId="2332085387" sldId="973"/>
            <ac:spMk id="83" creationId="{A8A0DC20-5501-C10D-D0E2-AB79DFF31C38}"/>
          </ac:spMkLst>
        </pc:spChg>
        <pc:spChg chg="add mod">
          <ac:chgData name="Duncan Watson-Parris" userId="7e4cfbe4-0b41-4e69-a9ca-b42e2a982533" providerId="ADAL" clId="{47E44CE0-2442-4B4E-993F-89FEBB484597}" dt="2022-06-18T11:05:35.248" v="55"/>
          <ac:spMkLst>
            <pc:docMk/>
            <pc:sldMk cId="2332085387" sldId="973"/>
            <ac:spMk id="84" creationId="{DA6DC989-8FC0-3890-9E33-4BBC679BC594}"/>
          </ac:spMkLst>
        </pc:spChg>
        <pc:spChg chg="add mod">
          <ac:chgData name="Duncan Watson-Parris" userId="7e4cfbe4-0b41-4e69-a9ca-b42e2a982533" providerId="ADAL" clId="{47E44CE0-2442-4B4E-993F-89FEBB484597}" dt="2022-06-18T11:09:11.874" v="86" actId="1076"/>
          <ac:spMkLst>
            <pc:docMk/>
            <pc:sldMk cId="2332085387" sldId="973"/>
            <ac:spMk id="85" creationId="{38E69C27-0BA1-2952-5D73-4EBFEDD532F4}"/>
          </ac:spMkLst>
        </pc:spChg>
        <pc:spChg chg="add mod">
          <ac:chgData name="Duncan Watson-Parris" userId="7e4cfbe4-0b41-4e69-a9ca-b42e2a982533" providerId="ADAL" clId="{47E44CE0-2442-4B4E-993F-89FEBB484597}" dt="2022-06-18T11:09:13.823" v="87" actId="1076"/>
          <ac:spMkLst>
            <pc:docMk/>
            <pc:sldMk cId="2332085387" sldId="973"/>
            <ac:spMk id="86" creationId="{CB2BC60D-3221-676D-710D-1EBBDD409D8F}"/>
          </ac:spMkLst>
        </pc:spChg>
        <pc:spChg chg="add mod">
          <ac:chgData name="Duncan Watson-Parris" userId="7e4cfbe4-0b41-4e69-a9ca-b42e2a982533" providerId="ADAL" clId="{47E44CE0-2442-4B4E-993F-89FEBB484597}" dt="2022-06-18T11:07:24.051" v="67" actId="1076"/>
          <ac:spMkLst>
            <pc:docMk/>
            <pc:sldMk cId="2332085387" sldId="973"/>
            <ac:spMk id="87" creationId="{64503D45-FA81-0A66-75A0-2E5045FB14BD}"/>
          </ac:spMkLst>
        </pc:spChg>
        <pc:spChg chg="add mod">
          <ac:chgData name="Duncan Watson-Parris" userId="7e4cfbe4-0b41-4e69-a9ca-b42e2a982533" providerId="ADAL" clId="{47E44CE0-2442-4B4E-993F-89FEBB484597}" dt="2022-06-18T11:07:28.283" v="69" actId="1076"/>
          <ac:spMkLst>
            <pc:docMk/>
            <pc:sldMk cId="2332085387" sldId="973"/>
            <ac:spMk id="88" creationId="{FB59E562-4F52-8BC1-98BC-1886C2A1D87A}"/>
          </ac:spMkLst>
        </pc:spChg>
        <pc:spChg chg="add mod">
          <ac:chgData name="Duncan Watson-Parris" userId="7e4cfbe4-0b41-4e69-a9ca-b42e2a982533" providerId="ADAL" clId="{47E44CE0-2442-4B4E-993F-89FEBB484597}" dt="2022-06-18T11:09:09.539" v="85" actId="1076"/>
          <ac:spMkLst>
            <pc:docMk/>
            <pc:sldMk cId="2332085387" sldId="973"/>
            <ac:spMk id="89" creationId="{9D44E823-7CE8-5E11-5727-6E884FD96B62}"/>
          </ac:spMkLst>
        </pc:spChg>
        <pc:spChg chg="add mod">
          <ac:chgData name="Duncan Watson-Parris" userId="7e4cfbe4-0b41-4e69-a9ca-b42e2a982533" providerId="ADAL" clId="{47E44CE0-2442-4B4E-993F-89FEBB484597}" dt="2022-06-18T11:08:22.402" v="79"/>
          <ac:spMkLst>
            <pc:docMk/>
            <pc:sldMk cId="2332085387" sldId="973"/>
            <ac:spMk id="90" creationId="{CC642A78-DDE9-50E7-F8F4-F7553F0733A7}"/>
          </ac:spMkLst>
        </pc:spChg>
        <pc:spChg chg="add mod">
          <ac:chgData name="Duncan Watson-Parris" userId="7e4cfbe4-0b41-4e69-a9ca-b42e2a982533" providerId="ADAL" clId="{47E44CE0-2442-4B4E-993F-89FEBB484597}" dt="2022-06-18T11:09:48.751" v="101" actId="1036"/>
          <ac:spMkLst>
            <pc:docMk/>
            <pc:sldMk cId="2332085387" sldId="973"/>
            <ac:spMk id="91" creationId="{287C194A-68B3-A694-5C95-B28DA73B252E}"/>
          </ac:spMkLst>
        </pc:spChg>
        <pc:spChg chg="add mod">
          <ac:chgData name="Duncan Watson-Parris" userId="7e4cfbe4-0b41-4e69-a9ca-b42e2a982533" providerId="ADAL" clId="{47E44CE0-2442-4B4E-993F-89FEBB484597}" dt="2022-06-18T11:09:47.226" v="99" actId="1035"/>
          <ac:spMkLst>
            <pc:docMk/>
            <pc:sldMk cId="2332085387" sldId="973"/>
            <ac:spMk id="92" creationId="{0DB4CB69-40F9-00CE-5C3F-5186CF528850}"/>
          </ac:spMkLst>
        </pc:spChg>
        <pc:spChg chg="add mod">
          <ac:chgData name="Duncan Watson-Parris" userId="7e4cfbe4-0b41-4e69-a9ca-b42e2a982533" providerId="ADAL" clId="{47E44CE0-2442-4B4E-993F-89FEBB484597}" dt="2022-06-18T11:09:24.687" v="92" actId="1076"/>
          <ac:spMkLst>
            <pc:docMk/>
            <pc:sldMk cId="2332085387" sldId="973"/>
            <ac:spMk id="93" creationId="{78C93CA8-8215-1A35-70F6-F8C4985B879D}"/>
          </ac:spMkLst>
        </pc:spChg>
        <pc:spChg chg="add mod">
          <ac:chgData name="Duncan Watson-Parris" userId="7e4cfbe4-0b41-4e69-a9ca-b42e2a982533" providerId="ADAL" clId="{47E44CE0-2442-4B4E-993F-89FEBB484597}" dt="2022-06-18T11:09:33.104" v="94" actId="1076"/>
          <ac:spMkLst>
            <pc:docMk/>
            <pc:sldMk cId="2332085387" sldId="973"/>
            <ac:spMk id="94" creationId="{430A4DB9-0F29-F11D-CDC2-9F160A87139E}"/>
          </ac:spMkLst>
        </pc:spChg>
        <pc:spChg chg="add mod">
          <ac:chgData name="Duncan Watson-Parris" userId="7e4cfbe4-0b41-4e69-a9ca-b42e2a982533" providerId="ADAL" clId="{47E44CE0-2442-4B4E-993F-89FEBB484597}" dt="2022-06-18T11:09:39.834" v="96" actId="1076"/>
          <ac:spMkLst>
            <pc:docMk/>
            <pc:sldMk cId="2332085387" sldId="973"/>
            <ac:spMk id="95" creationId="{A402AEE3-01EF-C233-8603-3E0ADC02A335}"/>
          </ac:spMkLst>
        </pc:spChg>
        <pc:grpChg chg="del">
          <ac:chgData name="Duncan Watson-Parris" userId="7e4cfbe4-0b41-4e69-a9ca-b42e2a982533" providerId="ADAL" clId="{47E44CE0-2442-4B4E-993F-89FEBB484597}" dt="2022-06-18T11:02:22.754" v="2" actId="165"/>
          <ac:grpSpMkLst>
            <pc:docMk/>
            <pc:sldMk cId="2332085387" sldId="973"/>
            <ac:grpSpMk id="9" creationId="{B2D39740-E4D5-4F37-0F27-62EA89E77168}"/>
          </ac:grpSpMkLst>
        </pc:grpChg>
        <pc:grpChg chg="del topLvl">
          <ac:chgData name="Duncan Watson-Parris" userId="7e4cfbe4-0b41-4e69-a9ca-b42e2a982533" providerId="ADAL" clId="{47E44CE0-2442-4B4E-993F-89FEBB484597}" dt="2022-06-18T11:03:49.358" v="31" actId="165"/>
          <ac:grpSpMkLst>
            <pc:docMk/>
            <pc:sldMk cId="2332085387" sldId="973"/>
            <ac:grpSpMk id="10" creationId="{736CB6E0-5822-4532-5E8B-AEEB684B0E19}"/>
          </ac:grpSpMkLst>
        </pc:grpChg>
        <pc:cxnChg chg="add mod">
          <ac:chgData name="Duncan Watson-Parris" userId="7e4cfbe4-0b41-4e69-a9ca-b42e2a982533" providerId="ADAL" clId="{47E44CE0-2442-4B4E-993F-89FEBB484597}" dt="2022-06-18T11:03:24.394" v="30" actId="692"/>
          <ac:cxnSpMkLst>
            <pc:docMk/>
            <pc:sldMk cId="2332085387" sldId="973"/>
            <ac:cxnSpMk id="73" creationId="{0D928F12-8560-1DE4-7714-EB7033EE167B}"/>
          </ac:cxnSpMkLst>
        </pc:cxnChg>
      </pc:sldChg>
      <pc:sldChg chg="addSp delSp modSp mod modAnim modNotes modNotesTx">
        <pc:chgData name="Duncan Watson-Parris" userId="7e4cfbe4-0b41-4e69-a9ca-b42e2a982533" providerId="ADAL" clId="{47E44CE0-2442-4B4E-993F-89FEBB484597}" dt="2022-06-18T12:17:02.635" v="3207"/>
        <pc:sldMkLst>
          <pc:docMk/>
          <pc:sldMk cId="2588315041" sldId="974"/>
        </pc:sldMkLst>
        <pc:spChg chg="topLvl">
          <ac:chgData name="Duncan Watson-Parris" userId="7e4cfbe4-0b41-4e69-a9ca-b42e2a982533" providerId="ADAL" clId="{47E44CE0-2442-4B4E-993F-89FEBB484597}" dt="2022-06-18T11:11:06.128" v="104" actId="165"/>
          <ac:spMkLst>
            <pc:docMk/>
            <pc:sldMk cId="2588315041" sldId="974"/>
            <ac:spMk id="11" creationId="{A9840CFC-0C67-8F7F-E6DA-0BB8C16A7FF4}"/>
          </ac:spMkLst>
        </pc:spChg>
        <pc:spChg chg="mod">
          <ac:chgData name="Duncan Watson-Parris" userId="7e4cfbe4-0b41-4e69-a9ca-b42e2a982533" providerId="ADAL" clId="{47E44CE0-2442-4B4E-993F-89FEBB484597}" dt="2022-06-18T11:11:25.609" v="112" actId="1076"/>
          <ac:spMkLst>
            <pc:docMk/>
            <pc:sldMk cId="2588315041" sldId="974"/>
            <ac:spMk id="127" creationId="{3B251841-8885-149C-AF8A-9F959C159F6B}"/>
          </ac:spMkLst>
        </pc:spChg>
        <pc:spChg chg="mod">
          <ac:chgData name="Duncan Watson-Parris" userId="7e4cfbe4-0b41-4e69-a9ca-b42e2a982533" providerId="ADAL" clId="{47E44CE0-2442-4B4E-993F-89FEBB484597}" dt="2022-06-18T11:11:33.459" v="118" actId="1076"/>
          <ac:spMkLst>
            <pc:docMk/>
            <pc:sldMk cId="2588315041" sldId="974"/>
            <ac:spMk id="128" creationId="{76EDE1AF-B8E6-F24A-B3F4-D25192714660}"/>
          </ac:spMkLst>
        </pc:spChg>
        <pc:spChg chg="mod">
          <ac:chgData name="Duncan Watson-Parris" userId="7e4cfbe4-0b41-4e69-a9ca-b42e2a982533" providerId="ADAL" clId="{47E44CE0-2442-4B4E-993F-89FEBB484597}" dt="2022-06-18T11:11:53.867" v="124" actId="1076"/>
          <ac:spMkLst>
            <pc:docMk/>
            <pc:sldMk cId="2588315041" sldId="974"/>
            <ac:spMk id="129" creationId="{9332E29D-4AFA-5E84-1B72-2248A90D9A5D}"/>
          </ac:spMkLst>
        </pc:spChg>
        <pc:spChg chg="mod">
          <ac:chgData name="Duncan Watson-Parris" userId="7e4cfbe4-0b41-4e69-a9ca-b42e2a982533" providerId="ADAL" clId="{47E44CE0-2442-4B4E-993F-89FEBB484597}" dt="2022-06-18T11:11:43.048" v="119" actId="207"/>
          <ac:spMkLst>
            <pc:docMk/>
            <pc:sldMk cId="2588315041" sldId="974"/>
            <ac:spMk id="130" creationId="{6565665C-40F6-489A-5097-FA99A97B3FB3}"/>
          </ac:spMkLst>
        </pc:spChg>
        <pc:spChg chg="mod">
          <ac:chgData name="Duncan Watson-Parris" userId="7e4cfbe4-0b41-4e69-a9ca-b42e2a982533" providerId="ADAL" clId="{47E44CE0-2442-4B4E-993F-89FEBB484597}" dt="2022-06-18T11:11:45.390" v="120" actId="207"/>
          <ac:spMkLst>
            <pc:docMk/>
            <pc:sldMk cId="2588315041" sldId="974"/>
            <ac:spMk id="131" creationId="{37FB87AA-321F-35BF-2D8B-2D2A842F905F}"/>
          </ac:spMkLst>
        </pc:spChg>
        <pc:spChg chg="mod">
          <ac:chgData name="Duncan Watson-Parris" userId="7e4cfbe4-0b41-4e69-a9ca-b42e2a982533" providerId="ADAL" clId="{47E44CE0-2442-4B4E-993F-89FEBB484597}" dt="2022-06-18T11:11:48.924" v="121" actId="207"/>
          <ac:spMkLst>
            <pc:docMk/>
            <pc:sldMk cId="2588315041" sldId="974"/>
            <ac:spMk id="132" creationId="{BBD818C6-DBCD-528C-43B5-D55C9B0D3C83}"/>
          </ac:spMkLst>
        </pc:spChg>
        <pc:spChg chg="mod">
          <ac:chgData name="Duncan Watson-Parris" userId="7e4cfbe4-0b41-4e69-a9ca-b42e2a982533" providerId="ADAL" clId="{47E44CE0-2442-4B4E-993F-89FEBB484597}" dt="2022-06-18T11:11:52.640" v="123" actId="1076"/>
          <ac:spMkLst>
            <pc:docMk/>
            <pc:sldMk cId="2588315041" sldId="974"/>
            <ac:spMk id="133" creationId="{27BCE363-8913-B0C8-71E5-A80F5040A2E5}"/>
          </ac:spMkLst>
        </pc:spChg>
        <pc:spChg chg="mod">
          <ac:chgData name="Duncan Watson-Parris" userId="7e4cfbe4-0b41-4e69-a9ca-b42e2a982533" providerId="ADAL" clId="{47E44CE0-2442-4B4E-993F-89FEBB484597}" dt="2022-06-18T11:11:29.678" v="115" actId="1076"/>
          <ac:spMkLst>
            <pc:docMk/>
            <pc:sldMk cId="2588315041" sldId="974"/>
            <ac:spMk id="134" creationId="{9EABA01C-269B-1E4E-090D-FB3050CC59BD}"/>
          </ac:spMkLst>
        </pc:spChg>
        <pc:spChg chg="mod">
          <ac:chgData name="Duncan Watson-Parris" userId="7e4cfbe4-0b41-4e69-a9ca-b42e2a982533" providerId="ADAL" clId="{47E44CE0-2442-4B4E-993F-89FEBB484597}" dt="2022-06-18T11:12:04.648" v="126" actId="207"/>
          <ac:spMkLst>
            <pc:docMk/>
            <pc:sldMk cId="2588315041" sldId="974"/>
            <ac:spMk id="135" creationId="{25DBEF39-CC4C-AA31-D5D0-59530C602444}"/>
          </ac:spMkLst>
        </pc:spChg>
        <pc:spChg chg="mod">
          <ac:chgData name="Duncan Watson-Parris" userId="7e4cfbe4-0b41-4e69-a9ca-b42e2a982533" providerId="ADAL" clId="{47E44CE0-2442-4B4E-993F-89FEBB484597}" dt="2022-06-18T11:11:27.191" v="113" actId="1076"/>
          <ac:spMkLst>
            <pc:docMk/>
            <pc:sldMk cId="2588315041" sldId="974"/>
            <ac:spMk id="136" creationId="{91E17550-DCFD-0709-E249-939EA53E3299}"/>
          </ac:spMkLst>
        </pc:spChg>
        <pc:spChg chg="mod">
          <ac:chgData name="Duncan Watson-Parris" userId="7e4cfbe4-0b41-4e69-a9ca-b42e2a982533" providerId="ADAL" clId="{47E44CE0-2442-4B4E-993F-89FEBB484597}" dt="2022-06-18T11:11:22.393" v="110" actId="1076"/>
          <ac:spMkLst>
            <pc:docMk/>
            <pc:sldMk cId="2588315041" sldId="974"/>
            <ac:spMk id="137" creationId="{46AB06F6-B768-C1B7-8008-682BAB026146}"/>
          </ac:spMkLst>
        </pc:spChg>
        <pc:spChg chg="mod">
          <ac:chgData name="Duncan Watson-Parris" userId="7e4cfbe4-0b41-4e69-a9ca-b42e2a982533" providerId="ADAL" clId="{47E44CE0-2442-4B4E-993F-89FEBB484597}" dt="2022-06-18T11:11:20.876" v="109" actId="1076"/>
          <ac:spMkLst>
            <pc:docMk/>
            <pc:sldMk cId="2588315041" sldId="974"/>
            <ac:spMk id="138" creationId="{309C8BBA-CFD9-DFC6-BE0C-1FA1B4E3A6A7}"/>
          </ac:spMkLst>
        </pc:spChg>
        <pc:spChg chg="mod">
          <ac:chgData name="Duncan Watson-Parris" userId="7e4cfbe4-0b41-4e69-a9ca-b42e2a982533" providerId="ADAL" clId="{47E44CE0-2442-4B4E-993F-89FEBB484597}" dt="2022-06-18T11:11:28.293" v="114" actId="1076"/>
          <ac:spMkLst>
            <pc:docMk/>
            <pc:sldMk cId="2588315041" sldId="974"/>
            <ac:spMk id="139" creationId="{05D4273C-4950-D343-CB40-A5197475FBDF}"/>
          </ac:spMkLst>
        </pc:spChg>
        <pc:spChg chg="mod">
          <ac:chgData name="Duncan Watson-Parris" userId="7e4cfbe4-0b41-4e69-a9ca-b42e2a982533" providerId="ADAL" clId="{47E44CE0-2442-4B4E-993F-89FEBB484597}" dt="2022-06-18T11:11:55.090" v="125" actId="1076"/>
          <ac:spMkLst>
            <pc:docMk/>
            <pc:sldMk cId="2588315041" sldId="974"/>
            <ac:spMk id="140" creationId="{7934A69F-B063-2891-F3EB-1D66E394CF5A}"/>
          </ac:spMkLst>
        </pc:spChg>
        <pc:spChg chg="mod">
          <ac:chgData name="Duncan Watson-Parris" userId="7e4cfbe4-0b41-4e69-a9ca-b42e2a982533" providerId="ADAL" clId="{47E44CE0-2442-4B4E-993F-89FEBB484597}" dt="2022-06-18T11:11:19.377" v="108" actId="1076"/>
          <ac:spMkLst>
            <pc:docMk/>
            <pc:sldMk cId="2588315041" sldId="974"/>
            <ac:spMk id="141" creationId="{BA4965A8-A594-F66E-7C6C-41D8A9F8466E}"/>
          </ac:spMkLst>
        </pc:spChg>
        <pc:spChg chg="mod">
          <ac:chgData name="Duncan Watson-Parris" userId="7e4cfbe4-0b41-4e69-a9ca-b42e2a982533" providerId="ADAL" clId="{47E44CE0-2442-4B4E-993F-89FEBB484597}" dt="2022-06-18T11:06:10.843" v="58" actId="208"/>
          <ac:spMkLst>
            <pc:docMk/>
            <pc:sldMk cId="2588315041" sldId="974"/>
            <ac:spMk id="142" creationId="{9E8DB9AF-B22F-4705-654F-5A641E1D5A0D}"/>
          </ac:spMkLst>
        </pc:spChg>
        <pc:spChg chg="mod">
          <ac:chgData name="Duncan Watson-Parris" userId="7e4cfbe4-0b41-4e69-a9ca-b42e2a982533" providerId="ADAL" clId="{47E44CE0-2442-4B4E-993F-89FEBB484597}" dt="2022-06-18T11:11:51.573" v="122" actId="1076"/>
          <ac:spMkLst>
            <pc:docMk/>
            <pc:sldMk cId="2588315041" sldId="974"/>
            <ac:spMk id="144" creationId="{8561B9A1-5DD3-15A3-68F8-F46B9DB74781}"/>
          </ac:spMkLst>
        </pc:spChg>
        <pc:spChg chg="add mod">
          <ac:chgData name="Duncan Watson-Parris" userId="7e4cfbe4-0b41-4e69-a9ca-b42e2a982533" providerId="ADAL" clId="{47E44CE0-2442-4B4E-993F-89FEBB484597}" dt="2022-06-18T11:12:08.558" v="127"/>
          <ac:spMkLst>
            <pc:docMk/>
            <pc:sldMk cId="2588315041" sldId="974"/>
            <ac:spMk id="146" creationId="{B2881263-BEDB-D15C-3128-60085ABDA18D}"/>
          </ac:spMkLst>
        </pc:spChg>
        <pc:spChg chg="mod">
          <ac:chgData name="Duncan Watson-Parris" userId="7e4cfbe4-0b41-4e69-a9ca-b42e2a982533" providerId="ADAL" clId="{47E44CE0-2442-4B4E-993F-89FEBB484597}" dt="2022-06-18T11:11:32.341" v="117" actId="1076"/>
          <ac:spMkLst>
            <pc:docMk/>
            <pc:sldMk cId="2588315041" sldId="974"/>
            <ac:spMk id="147" creationId="{6140E07C-5F94-932B-BF77-FBAB40CEB406}"/>
          </ac:spMkLst>
        </pc:spChg>
        <pc:spChg chg="mod">
          <ac:chgData name="Duncan Watson-Parris" userId="7e4cfbe4-0b41-4e69-a9ca-b42e2a982533" providerId="ADAL" clId="{47E44CE0-2442-4B4E-993F-89FEBB484597}" dt="2022-06-18T11:11:24.291" v="111" actId="1076"/>
          <ac:spMkLst>
            <pc:docMk/>
            <pc:sldMk cId="2588315041" sldId="974"/>
            <ac:spMk id="148" creationId="{AF612D42-3819-152F-6FD5-45C56C50B0F1}"/>
          </ac:spMkLst>
        </pc:spChg>
        <pc:spChg chg="add mod">
          <ac:chgData name="Duncan Watson-Parris" userId="7e4cfbe4-0b41-4e69-a9ca-b42e2a982533" providerId="ADAL" clId="{47E44CE0-2442-4B4E-993F-89FEBB484597}" dt="2022-06-18T11:12:08.558" v="127"/>
          <ac:spMkLst>
            <pc:docMk/>
            <pc:sldMk cId="2588315041" sldId="974"/>
            <ac:spMk id="151" creationId="{0A56D622-0D9F-ED1B-FD05-40C4B5AC452D}"/>
          </ac:spMkLst>
        </pc:spChg>
        <pc:spChg chg="add mod">
          <ac:chgData name="Duncan Watson-Parris" userId="7e4cfbe4-0b41-4e69-a9ca-b42e2a982533" providerId="ADAL" clId="{47E44CE0-2442-4B4E-993F-89FEBB484597}" dt="2022-06-18T11:12:08.558" v="127"/>
          <ac:spMkLst>
            <pc:docMk/>
            <pc:sldMk cId="2588315041" sldId="974"/>
            <ac:spMk id="153" creationId="{9EC5274F-01FB-FDBB-067A-D318EF1FE914}"/>
          </ac:spMkLst>
        </pc:spChg>
        <pc:spChg chg="add mod">
          <ac:chgData name="Duncan Watson-Parris" userId="7e4cfbe4-0b41-4e69-a9ca-b42e2a982533" providerId="ADAL" clId="{47E44CE0-2442-4B4E-993F-89FEBB484597}" dt="2022-06-18T11:12:08.558" v="127"/>
          <ac:spMkLst>
            <pc:docMk/>
            <pc:sldMk cId="2588315041" sldId="974"/>
            <ac:spMk id="154" creationId="{F3F47251-5928-A300-40CE-3AE1114F7030}"/>
          </ac:spMkLst>
        </pc:spChg>
        <pc:spChg chg="add mod">
          <ac:chgData name="Duncan Watson-Parris" userId="7e4cfbe4-0b41-4e69-a9ca-b42e2a982533" providerId="ADAL" clId="{47E44CE0-2442-4B4E-993F-89FEBB484597}" dt="2022-06-18T11:12:08.558" v="127"/>
          <ac:spMkLst>
            <pc:docMk/>
            <pc:sldMk cId="2588315041" sldId="974"/>
            <ac:spMk id="155" creationId="{7B309166-F8E6-613A-C5D2-1B7489A612FD}"/>
          </ac:spMkLst>
        </pc:spChg>
        <pc:spChg chg="add mod">
          <ac:chgData name="Duncan Watson-Parris" userId="7e4cfbe4-0b41-4e69-a9ca-b42e2a982533" providerId="ADAL" clId="{47E44CE0-2442-4B4E-993F-89FEBB484597}" dt="2022-06-18T11:12:08.558" v="127"/>
          <ac:spMkLst>
            <pc:docMk/>
            <pc:sldMk cId="2588315041" sldId="974"/>
            <ac:spMk id="156" creationId="{E378248F-3E35-CA40-B340-E0F9C11E556F}"/>
          </ac:spMkLst>
        </pc:spChg>
        <pc:spChg chg="add mod">
          <ac:chgData name="Duncan Watson-Parris" userId="7e4cfbe4-0b41-4e69-a9ca-b42e2a982533" providerId="ADAL" clId="{47E44CE0-2442-4B4E-993F-89FEBB484597}" dt="2022-06-18T11:12:08.558" v="127"/>
          <ac:spMkLst>
            <pc:docMk/>
            <pc:sldMk cId="2588315041" sldId="974"/>
            <ac:spMk id="157" creationId="{B4BB483C-002E-642C-E72D-F726B445AFBD}"/>
          </ac:spMkLst>
        </pc:spChg>
        <pc:spChg chg="add mod">
          <ac:chgData name="Duncan Watson-Parris" userId="7e4cfbe4-0b41-4e69-a9ca-b42e2a982533" providerId="ADAL" clId="{47E44CE0-2442-4B4E-993F-89FEBB484597}" dt="2022-06-18T11:12:08.558" v="127"/>
          <ac:spMkLst>
            <pc:docMk/>
            <pc:sldMk cId="2588315041" sldId="974"/>
            <ac:spMk id="158" creationId="{21A22C78-983C-E54A-DAAF-22076CB6216C}"/>
          </ac:spMkLst>
        </pc:spChg>
        <pc:spChg chg="add mod">
          <ac:chgData name="Duncan Watson-Parris" userId="7e4cfbe4-0b41-4e69-a9ca-b42e2a982533" providerId="ADAL" clId="{47E44CE0-2442-4B4E-993F-89FEBB484597}" dt="2022-06-18T11:12:08.558" v="127"/>
          <ac:spMkLst>
            <pc:docMk/>
            <pc:sldMk cId="2588315041" sldId="974"/>
            <ac:spMk id="159" creationId="{DD3F8329-30AE-35A1-1A46-41C3739AA6D6}"/>
          </ac:spMkLst>
        </pc:spChg>
        <pc:spChg chg="add mod">
          <ac:chgData name="Duncan Watson-Parris" userId="7e4cfbe4-0b41-4e69-a9ca-b42e2a982533" providerId="ADAL" clId="{47E44CE0-2442-4B4E-993F-89FEBB484597}" dt="2022-06-18T11:12:08.558" v="127"/>
          <ac:spMkLst>
            <pc:docMk/>
            <pc:sldMk cId="2588315041" sldId="974"/>
            <ac:spMk id="160" creationId="{506CE07A-41AD-5011-67C1-3E6387E9AFC2}"/>
          </ac:spMkLst>
        </pc:spChg>
        <pc:spChg chg="add mod">
          <ac:chgData name="Duncan Watson-Parris" userId="7e4cfbe4-0b41-4e69-a9ca-b42e2a982533" providerId="ADAL" clId="{47E44CE0-2442-4B4E-993F-89FEBB484597}" dt="2022-06-18T11:12:08.558" v="127"/>
          <ac:spMkLst>
            <pc:docMk/>
            <pc:sldMk cId="2588315041" sldId="974"/>
            <ac:spMk id="161" creationId="{115A6EAE-2BB4-D122-D2AA-8343A1282323}"/>
          </ac:spMkLst>
        </pc:spChg>
        <pc:spChg chg="add mod">
          <ac:chgData name="Duncan Watson-Parris" userId="7e4cfbe4-0b41-4e69-a9ca-b42e2a982533" providerId="ADAL" clId="{47E44CE0-2442-4B4E-993F-89FEBB484597}" dt="2022-06-18T11:12:08.558" v="127"/>
          <ac:spMkLst>
            <pc:docMk/>
            <pc:sldMk cId="2588315041" sldId="974"/>
            <ac:spMk id="162" creationId="{39D76169-A5F4-F029-0A41-E48E542FCBEF}"/>
          </ac:spMkLst>
        </pc:spChg>
        <pc:spChg chg="add mod">
          <ac:chgData name="Duncan Watson-Parris" userId="7e4cfbe4-0b41-4e69-a9ca-b42e2a982533" providerId="ADAL" clId="{47E44CE0-2442-4B4E-993F-89FEBB484597}" dt="2022-06-18T11:12:08.558" v="127"/>
          <ac:spMkLst>
            <pc:docMk/>
            <pc:sldMk cId="2588315041" sldId="974"/>
            <ac:spMk id="163" creationId="{0FA59481-28DF-82C2-CDDB-78EAB8A01595}"/>
          </ac:spMkLst>
        </pc:spChg>
        <pc:spChg chg="add mod">
          <ac:chgData name="Duncan Watson-Parris" userId="7e4cfbe4-0b41-4e69-a9ca-b42e2a982533" providerId="ADAL" clId="{47E44CE0-2442-4B4E-993F-89FEBB484597}" dt="2022-06-18T11:12:08.558" v="127"/>
          <ac:spMkLst>
            <pc:docMk/>
            <pc:sldMk cId="2588315041" sldId="974"/>
            <ac:spMk id="164" creationId="{836FAC36-2960-050A-5284-7BA3D2F0159C}"/>
          </ac:spMkLst>
        </pc:spChg>
        <pc:spChg chg="add mod">
          <ac:chgData name="Duncan Watson-Parris" userId="7e4cfbe4-0b41-4e69-a9ca-b42e2a982533" providerId="ADAL" clId="{47E44CE0-2442-4B4E-993F-89FEBB484597}" dt="2022-06-18T11:12:08.558" v="127"/>
          <ac:spMkLst>
            <pc:docMk/>
            <pc:sldMk cId="2588315041" sldId="974"/>
            <ac:spMk id="165" creationId="{B3980F91-8DFF-4B27-0D18-759F2FB8715A}"/>
          </ac:spMkLst>
        </pc:spChg>
        <pc:spChg chg="add mod">
          <ac:chgData name="Duncan Watson-Parris" userId="7e4cfbe4-0b41-4e69-a9ca-b42e2a982533" providerId="ADAL" clId="{47E44CE0-2442-4B4E-993F-89FEBB484597}" dt="2022-06-18T11:12:08.558" v="127"/>
          <ac:spMkLst>
            <pc:docMk/>
            <pc:sldMk cId="2588315041" sldId="974"/>
            <ac:spMk id="166" creationId="{8106DC5F-8E2A-024A-D7E7-2FCA463245B2}"/>
          </ac:spMkLst>
        </pc:spChg>
        <pc:spChg chg="add mod">
          <ac:chgData name="Duncan Watson-Parris" userId="7e4cfbe4-0b41-4e69-a9ca-b42e2a982533" providerId="ADAL" clId="{47E44CE0-2442-4B4E-993F-89FEBB484597}" dt="2022-06-18T11:12:08.558" v="127"/>
          <ac:spMkLst>
            <pc:docMk/>
            <pc:sldMk cId="2588315041" sldId="974"/>
            <ac:spMk id="167" creationId="{AD2A9F29-9D8F-2F64-0ACE-9419336F6F41}"/>
          </ac:spMkLst>
        </pc:spChg>
        <pc:spChg chg="add mod">
          <ac:chgData name="Duncan Watson-Parris" userId="7e4cfbe4-0b41-4e69-a9ca-b42e2a982533" providerId="ADAL" clId="{47E44CE0-2442-4B4E-993F-89FEBB484597}" dt="2022-06-18T11:12:08.558" v="127"/>
          <ac:spMkLst>
            <pc:docMk/>
            <pc:sldMk cId="2588315041" sldId="974"/>
            <ac:spMk id="168" creationId="{AB40AB36-B642-E889-7CD4-CDCE11DF6A7D}"/>
          </ac:spMkLst>
        </pc:spChg>
        <pc:spChg chg="add mod">
          <ac:chgData name="Duncan Watson-Parris" userId="7e4cfbe4-0b41-4e69-a9ca-b42e2a982533" providerId="ADAL" clId="{47E44CE0-2442-4B4E-993F-89FEBB484597}" dt="2022-06-18T11:12:08.558" v="127"/>
          <ac:spMkLst>
            <pc:docMk/>
            <pc:sldMk cId="2588315041" sldId="974"/>
            <ac:spMk id="169" creationId="{07990318-5DDA-3A4A-271D-4CA602315130}"/>
          </ac:spMkLst>
        </pc:spChg>
        <pc:spChg chg="add mod">
          <ac:chgData name="Duncan Watson-Parris" userId="7e4cfbe4-0b41-4e69-a9ca-b42e2a982533" providerId="ADAL" clId="{47E44CE0-2442-4B4E-993F-89FEBB484597}" dt="2022-06-18T11:12:08.558" v="127"/>
          <ac:spMkLst>
            <pc:docMk/>
            <pc:sldMk cId="2588315041" sldId="974"/>
            <ac:spMk id="170" creationId="{E0108606-134B-1643-41E1-7F07E5E2F714}"/>
          </ac:spMkLst>
        </pc:spChg>
        <pc:spChg chg="add mod">
          <ac:chgData name="Duncan Watson-Parris" userId="7e4cfbe4-0b41-4e69-a9ca-b42e2a982533" providerId="ADAL" clId="{47E44CE0-2442-4B4E-993F-89FEBB484597}" dt="2022-06-18T11:12:08.558" v="127"/>
          <ac:spMkLst>
            <pc:docMk/>
            <pc:sldMk cId="2588315041" sldId="974"/>
            <ac:spMk id="171" creationId="{73B491E4-EF8E-3286-941C-B7E422158D8D}"/>
          </ac:spMkLst>
        </pc:spChg>
        <pc:spChg chg="add mod">
          <ac:chgData name="Duncan Watson-Parris" userId="7e4cfbe4-0b41-4e69-a9ca-b42e2a982533" providerId="ADAL" clId="{47E44CE0-2442-4B4E-993F-89FEBB484597}" dt="2022-06-18T11:12:08.558" v="127"/>
          <ac:spMkLst>
            <pc:docMk/>
            <pc:sldMk cId="2588315041" sldId="974"/>
            <ac:spMk id="172" creationId="{2E61E15D-A92B-1813-008F-6EDD1A48E099}"/>
          </ac:spMkLst>
        </pc:spChg>
        <pc:spChg chg="add mod">
          <ac:chgData name="Duncan Watson-Parris" userId="7e4cfbe4-0b41-4e69-a9ca-b42e2a982533" providerId="ADAL" clId="{47E44CE0-2442-4B4E-993F-89FEBB484597}" dt="2022-06-18T11:12:08.558" v="127"/>
          <ac:spMkLst>
            <pc:docMk/>
            <pc:sldMk cId="2588315041" sldId="974"/>
            <ac:spMk id="173" creationId="{D1349434-0E26-46E5-9D4A-6BE98F780DAF}"/>
          </ac:spMkLst>
        </pc:spChg>
        <pc:spChg chg="add mod">
          <ac:chgData name="Duncan Watson-Parris" userId="7e4cfbe4-0b41-4e69-a9ca-b42e2a982533" providerId="ADAL" clId="{47E44CE0-2442-4B4E-993F-89FEBB484597}" dt="2022-06-18T11:12:08.558" v="127"/>
          <ac:spMkLst>
            <pc:docMk/>
            <pc:sldMk cId="2588315041" sldId="974"/>
            <ac:spMk id="174" creationId="{DAA9F3B4-DA33-8790-6204-ADF4D5A1EB58}"/>
          </ac:spMkLst>
        </pc:spChg>
        <pc:spChg chg="add mod">
          <ac:chgData name="Duncan Watson-Parris" userId="7e4cfbe4-0b41-4e69-a9ca-b42e2a982533" providerId="ADAL" clId="{47E44CE0-2442-4B4E-993F-89FEBB484597}" dt="2022-06-18T11:12:08.558" v="127"/>
          <ac:spMkLst>
            <pc:docMk/>
            <pc:sldMk cId="2588315041" sldId="974"/>
            <ac:spMk id="175" creationId="{342E3730-2591-3E03-8EE1-B899C0630BA6}"/>
          </ac:spMkLst>
        </pc:spChg>
        <pc:spChg chg="add mod">
          <ac:chgData name="Duncan Watson-Parris" userId="7e4cfbe4-0b41-4e69-a9ca-b42e2a982533" providerId="ADAL" clId="{47E44CE0-2442-4B4E-993F-89FEBB484597}" dt="2022-06-18T11:12:08.558" v="127"/>
          <ac:spMkLst>
            <pc:docMk/>
            <pc:sldMk cId="2588315041" sldId="974"/>
            <ac:spMk id="176" creationId="{9DB983A0-F8D0-331E-7C5E-C9668EA71B30}"/>
          </ac:spMkLst>
        </pc:spChg>
        <pc:spChg chg="add mod">
          <ac:chgData name="Duncan Watson-Parris" userId="7e4cfbe4-0b41-4e69-a9ca-b42e2a982533" providerId="ADAL" clId="{47E44CE0-2442-4B4E-993F-89FEBB484597}" dt="2022-06-18T11:12:08.558" v="127"/>
          <ac:spMkLst>
            <pc:docMk/>
            <pc:sldMk cId="2588315041" sldId="974"/>
            <ac:spMk id="177" creationId="{23CECA5A-A55C-221E-EDF8-15B74D9EC28F}"/>
          </ac:spMkLst>
        </pc:spChg>
        <pc:spChg chg="add mod">
          <ac:chgData name="Duncan Watson-Parris" userId="7e4cfbe4-0b41-4e69-a9ca-b42e2a982533" providerId="ADAL" clId="{47E44CE0-2442-4B4E-993F-89FEBB484597}" dt="2022-06-18T11:12:08.558" v="127"/>
          <ac:spMkLst>
            <pc:docMk/>
            <pc:sldMk cId="2588315041" sldId="974"/>
            <ac:spMk id="178" creationId="{A8C34B6F-0593-6EE1-0EF6-AB5C2B31ED6F}"/>
          </ac:spMkLst>
        </pc:spChg>
        <pc:spChg chg="add mod">
          <ac:chgData name="Duncan Watson-Parris" userId="7e4cfbe4-0b41-4e69-a9ca-b42e2a982533" providerId="ADAL" clId="{47E44CE0-2442-4B4E-993F-89FEBB484597}" dt="2022-06-18T11:12:08.558" v="127"/>
          <ac:spMkLst>
            <pc:docMk/>
            <pc:sldMk cId="2588315041" sldId="974"/>
            <ac:spMk id="179" creationId="{4CD8BB5F-A2AF-EB28-8360-4EC7DFBF3A4C}"/>
          </ac:spMkLst>
        </pc:spChg>
        <pc:spChg chg="add mod">
          <ac:chgData name="Duncan Watson-Parris" userId="7e4cfbe4-0b41-4e69-a9ca-b42e2a982533" providerId="ADAL" clId="{47E44CE0-2442-4B4E-993F-89FEBB484597}" dt="2022-06-18T11:12:08.558" v="127"/>
          <ac:spMkLst>
            <pc:docMk/>
            <pc:sldMk cId="2588315041" sldId="974"/>
            <ac:spMk id="180" creationId="{4BE92997-0E78-CC38-7714-E7846033F020}"/>
          </ac:spMkLst>
        </pc:spChg>
        <pc:spChg chg="add mod">
          <ac:chgData name="Duncan Watson-Parris" userId="7e4cfbe4-0b41-4e69-a9ca-b42e2a982533" providerId="ADAL" clId="{47E44CE0-2442-4B4E-993F-89FEBB484597}" dt="2022-06-18T11:12:30.536" v="129" actId="1076"/>
          <ac:spMkLst>
            <pc:docMk/>
            <pc:sldMk cId="2588315041" sldId="974"/>
            <ac:spMk id="181" creationId="{E1072ACA-EC9E-8820-3924-E07A53B72E6F}"/>
          </ac:spMkLst>
        </pc:spChg>
        <pc:spChg chg="add mod">
          <ac:chgData name="Duncan Watson-Parris" userId="7e4cfbe4-0b41-4e69-a9ca-b42e2a982533" providerId="ADAL" clId="{47E44CE0-2442-4B4E-993F-89FEBB484597}" dt="2022-06-18T11:12:30.536" v="129" actId="1076"/>
          <ac:spMkLst>
            <pc:docMk/>
            <pc:sldMk cId="2588315041" sldId="974"/>
            <ac:spMk id="182" creationId="{A7C59E64-40EC-3808-BA32-8E88187EECEA}"/>
          </ac:spMkLst>
        </pc:spChg>
        <pc:spChg chg="add mod">
          <ac:chgData name="Duncan Watson-Parris" userId="7e4cfbe4-0b41-4e69-a9ca-b42e2a982533" providerId="ADAL" clId="{47E44CE0-2442-4B4E-993F-89FEBB484597}" dt="2022-06-18T11:12:30.536" v="129" actId="1076"/>
          <ac:spMkLst>
            <pc:docMk/>
            <pc:sldMk cId="2588315041" sldId="974"/>
            <ac:spMk id="183" creationId="{0E762617-0BC7-E0ED-4B4C-51D87D6D14C5}"/>
          </ac:spMkLst>
        </pc:spChg>
        <pc:spChg chg="add mod">
          <ac:chgData name="Duncan Watson-Parris" userId="7e4cfbe4-0b41-4e69-a9ca-b42e2a982533" providerId="ADAL" clId="{47E44CE0-2442-4B4E-993F-89FEBB484597}" dt="2022-06-18T11:12:30.536" v="129" actId="1076"/>
          <ac:spMkLst>
            <pc:docMk/>
            <pc:sldMk cId="2588315041" sldId="974"/>
            <ac:spMk id="184" creationId="{9AA9D101-680D-9EF0-F80F-C4B3107A4A22}"/>
          </ac:spMkLst>
        </pc:spChg>
        <pc:spChg chg="add mod">
          <ac:chgData name="Duncan Watson-Parris" userId="7e4cfbe4-0b41-4e69-a9ca-b42e2a982533" providerId="ADAL" clId="{47E44CE0-2442-4B4E-993F-89FEBB484597}" dt="2022-06-18T11:12:37.801" v="131" actId="1076"/>
          <ac:spMkLst>
            <pc:docMk/>
            <pc:sldMk cId="2588315041" sldId="974"/>
            <ac:spMk id="185" creationId="{F5913862-4594-54E3-229F-11DFD7E2BE87}"/>
          </ac:spMkLst>
        </pc:spChg>
        <pc:spChg chg="add mod">
          <ac:chgData name="Duncan Watson-Parris" userId="7e4cfbe4-0b41-4e69-a9ca-b42e2a982533" providerId="ADAL" clId="{47E44CE0-2442-4B4E-993F-89FEBB484597}" dt="2022-06-18T11:12:44.735" v="133" actId="1076"/>
          <ac:spMkLst>
            <pc:docMk/>
            <pc:sldMk cId="2588315041" sldId="974"/>
            <ac:spMk id="186" creationId="{42E780B3-96D0-0C4D-DB7B-B86C63E4AC6C}"/>
          </ac:spMkLst>
        </pc:spChg>
        <pc:spChg chg="add mod">
          <ac:chgData name="Duncan Watson-Parris" userId="7e4cfbe4-0b41-4e69-a9ca-b42e2a982533" providerId="ADAL" clId="{47E44CE0-2442-4B4E-993F-89FEBB484597}" dt="2022-06-18T11:12:46.568" v="134" actId="1076"/>
          <ac:spMkLst>
            <pc:docMk/>
            <pc:sldMk cId="2588315041" sldId="974"/>
            <ac:spMk id="187" creationId="{6CA8027C-A63F-3B37-840F-890CC5A230F5}"/>
          </ac:spMkLst>
        </pc:spChg>
        <pc:grpChg chg="del">
          <ac:chgData name="Duncan Watson-Parris" userId="7e4cfbe4-0b41-4e69-a9ca-b42e2a982533" providerId="ADAL" clId="{47E44CE0-2442-4B4E-993F-89FEBB484597}" dt="2022-06-18T11:11:06.128" v="104" actId="165"/>
          <ac:grpSpMkLst>
            <pc:docMk/>
            <pc:sldMk cId="2588315041" sldId="974"/>
            <ac:grpSpMk id="9" creationId="{B2D39740-E4D5-4F37-0F27-62EA89E77168}"/>
          </ac:grpSpMkLst>
        </pc:grpChg>
        <pc:grpChg chg="del topLvl">
          <ac:chgData name="Duncan Watson-Parris" userId="7e4cfbe4-0b41-4e69-a9ca-b42e2a982533" providerId="ADAL" clId="{47E44CE0-2442-4B4E-993F-89FEBB484597}" dt="2022-06-18T11:11:09.059" v="105" actId="478"/>
          <ac:grpSpMkLst>
            <pc:docMk/>
            <pc:sldMk cId="2588315041" sldId="974"/>
            <ac:grpSpMk id="10" creationId="{736CB6E0-5822-4532-5E8B-AEEB684B0E19}"/>
          </ac:grpSpMkLst>
        </pc:grpChg>
        <pc:picChg chg="mod">
          <ac:chgData name="Duncan Watson-Parris" userId="7e4cfbe4-0b41-4e69-a9ca-b42e2a982533" providerId="ADAL" clId="{47E44CE0-2442-4B4E-993F-89FEBB484597}" dt="2022-06-18T11:11:17.166" v="107" actId="1076"/>
          <ac:picMkLst>
            <pc:docMk/>
            <pc:sldMk cId="2588315041" sldId="974"/>
            <ac:picMk id="73" creationId="{96616FBD-80EB-03C1-CF4B-A140AF8D1238}"/>
          </ac:picMkLst>
        </pc:picChg>
      </pc:sldChg>
      <pc:sldChg chg="addSp delSp modSp add modNotesTx">
        <pc:chgData name="Duncan Watson-Parris" userId="7e4cfbe4-0b41-4e69-a9ca-b42e2a982533" providerId="ADAL" clId="{47E44CE0-2442-4B4E-993F-89FEBB484597}" dt="2022-06-21T01:54:39.294" v="3435"/>
        <pc:sldMkLst>
          <pc:docMk/>
          <pc:sldMk cId="3277549150" sldId="975"/>
        </pc:sldMkLst>
        <pc:spChg chg="mod">
          <ac:chgData name="Duncan Watson-Parris" userId="7e4cfbe4-0b41-4e69-a9ca-b42e2a982533" providerId="ADAL" clId="{47E44CE0-2442-4B4E-993F-89FEBB484597}" dt="2022-06-21T01:54:39.294" v="3435"/>
          <ac:spMkLst>
            <pc:docMk/>
            <pc:sldMk cId="3277549150" sldId="975"/>
            <ac:spMk id="4" creationId="{6578B3EB-A826-429E-BD3A-C1EB9AD2FFE2}"/>
          </ac:spMkLst>
        </pc:spChg>
        <pc:picChg chg="del">
          <ac:chgData name="Duncan Watson-Parris" userId="7e4cfbe4-0b41-4e69-a9ca-b42e2a982533" providerId="ADAL" clId="{47E44CE0-2442-4B4E-993F-89FEBB484597}" dt="2022-06-21T01:53:37.679" v="3406" actId="478"/>
          <ac:picMkLst>
            <pc:docMk/>
            <pc:sldMk cId="3277549150" sldId="975"/>
            <ac:picMk id="150" creationId="{F48A6500-B682-77CE-43EA-057B8C9ACF89}"/>
          </ac:picMkLst>
        </pc:picChg>
        <pc:picChg chg="add mod">
          <ac:chgData name="Duncan Watson-Parris" userId="7e4cfbe4-0b41-4e69-a9ca-b42e2a982533" providerId="ADAL" clId="{47E44CE0-2442-4B4E-993F-89FEBB484597}" dt="2022-06-21T01:53:38.095" v="3407"/>
          <ac:picMkLst>
            <pc:docMk/>
            <pc:sldMk cId="3277549150" sldId="975"/>
            <ac:picMk id="151" creationId="{9ADB5945-F2E1-7EEA-1844-8B741FF3B256}"/>
          </ac:picMkLst>
        </pc:picChg>
      </pc:sldChg>
      <pc:sldChg chg="addSp delSp modSp add modAnim modNotesTx">
        <pc:chgData name="Duncan Watson-Parris" userId="7e4cfbe4-0b41-4e69-a9ca-b42e2a982533" providerId="ADAL" clId="{47E44CE0-2442-4B4E-993F-89FEBB484597}" dt="2022-06-21T02:03:49.434" v="3775" actId="5793"/>
        <pc:sldMkLst>
          <pc:docMk/>
          <pc:sldMk cId="1173991629" sldId="976"/>
        </pc:sldMkLst>
        <pc:spChg chg="mod">
          <ac:chgData name="Duncan Watson-Parris" userId="7e4cfbe4-0b41-4e69-a9ca-b42e2a982533" providerId="ADAL" clId="{47E44CE0-2442-4B4E-993F-89FEBB484597}" dt="2022-06-21T01:55:21.767" v="3441" actId="20577"/>
          <ac:spMkLst>
            <pc:docMk/>
            <pc:sldMk cId="1173991629" sldId="976"/>
            <ac:spMk id="4" creationId="{6578B3EB-A826-429E-BD3A-C1EB9AD2FFE2}"/>
          </ac:spMkLst>
        </pc:spChg>
        <pc:picChg chg="add mod">
          <ac:chgData name="Duncan Watson-Parris" userId="7e4cfbe4-0b41-4e69-a9ca-b42e2a982533" providerId="ADAL" clId="{47E44CE0-2442-4B4E-993F-89FEBB484597}" dt="2022-06-18T12:30:53.393" v="3364" actId="1038"/>
          <ac:picMkLst>
            <pc:docMk/>
            <pc:sldMk cId="1173991629" sldId="976"/>
            <ac:picMk id="150" creationId="{5E3685AD-F69F-C12D-5E83-235236B0BD20}"/>
          </ac:picMkLst>
        </pc:picChg>
        <pc:picChg chg="del mod">
          <ac:chgData name="Duncan Watson-Parris" userId="7e4cfbe4-0b41-4e69-a9ca-b42e2a982533" providerId="ADAL" clId="{47E44CE0-2442-4B4E-993F-89FEBB484597}" dt="2022-06-18T12:30:19.766" v="3358" actId="478"/>
          <ac:picMkLst>
            <pc:docMk/>
            <pc:sldMk cId="1173991629" sldId="976"/>
            <ac:picMk id="151" creationId="{526BD041-1870-7A3F-60E3-BEA6E2A15F61}"/>
          </ac:picMkLst>
        </pc:picChg>
      </pc:sldChg>
    </pc:docChg>
  </pc:docChgLst>
  <pc:docChgLst>
    <pc:chgData name="Duncan Watson-Parris" userId="7e4cfbe4-0b41-4e69-a9ca-b42e2a982533" providerId="ADAL" clId="{26429BEA-B745-F64A-8343-5C98A93CE746}"/>
    <pc:docChg chg="undo custSel addSld delSld modSld sldOrd delMainMaster">
      <pc:chgData name="Duncan Watson-Parris" userId="7e4cfbe4-0b41-4e69-a9ca-b42e2a982533" providerId="ADAL" clId="{26429BEA-B745-F64A-8343-5C98A93CE746}" dt="2022-06-30T08:36:59.696" v="2038" actId="20577"/>
      <pc:docMkLst>
        <pc:docMk/>
      </pc:docMkLst>
      <pc:sldChg chg="addSp delSp modSp mod modNotesTx">
        <pc:chgData name="Duncan Watson-Parris" userId="7e4cfbe4-0b41-4e69-a9ca-b42e2a982533" providerId="ADAL" clId="{26429BEA-B745-F64A-8343-5C98A93CE746}" dt="2022-06-30T08:07:29.303" v="1052" actId="5793"/>
        <pc:sldMkLst>
          <pc:docMk/>
          <pc:sldMk cId="1851467717" sldId="259"/>
        </pc:sldMkLst>
        <pc:spChg chg="mod">
          <ac:chgData name="Duncan Watson-Parris" userId="7e4cfbe4-0b41-4e69-a9ca-b42e2a982533" providerId="ADAL" clId="{26429BEA-B745-F64A-8343-5C98A93CE746}" dt="2022-06-29T13:04:15.623" v="2" actId="20577"/>
          <ac:spMkLst>
            <pc:docMk/>
            <pc:sldMk cId="1851467717" sldId="259"/>
            <ac:spMk id="5" creationId="{E0AFCD4D-CF86-3D42-AC1F-BFD3C8783EDE}"/>
          </ac:spMkLst>
        </pc:spChg>
        <pc:spChg chg="mod">
          <ac:chgData name="Duncan Watson-Parris" userId="7e4cfbe4-0b41-4e69-a9ca-b42e2a982533" providerId="ADAL" clId="{26429BEA-B745-F64A-8343-5C98A93CE746}" dt="2022-06-29T13:05:01.189" v="37" actId="20577"/>
          <ac:spMkLst>
            <pc:docMk/>
            <pc:sldMk cId="1851467717" sldId="259"/>
            <ac:spMk id="6" creationId="{6B96C8DF-93A0-1A4C-9642-75F5FFD61A71}"/>
          </ac:spMkLst>
        </pc:spChg>
        <pc:picChg chg="add mod">
          <ac:chgData name="Duncan Watson-Parris" userId="7e4cfbe4-0b41-4e69-a9ca-b42e2a982533" providerId="ADAL" clId="{26429BEA-B745-F64A-8343-5C98A93CE746}" dt="2022-06-29T13:35:02.802" v="397"/>
          <ac:picMkLst>
            <pc:docMk/>
            <pc:sldMk cId="1851467717" sldId="259"/>
            <ac:picMk id="9" creationId="{27C5142F-73A2-2A58-F1C3-59AC58684909}"/>
          </ac:picMkLst>
        </pc:picChg>
        <pc:picChg chg="add mod">
          <ac:chgData name="Duncan Watson-Parris" userId="7e4cfbe4-0b41-4e69-a9ca-b42e2a982533" providerId="ADAL" clId="{26429BEA-B745-F64A-8343-5C98A93CE746}" dt="2022-06-29T13:35:02.802" v="397"/>
          <ac:picMkLst>
            <pc:docMk/>
            <pc:sldMk cId="1851467717" sldId="259"/>
            <ac:picMk id="11" creationId="{25031DEA-1CBA-798C-F2EF-77C0746DC1BC}"/>
          </ac:picMkLst>
        </pc:picChg>
        <pc:picChg chg="add mod">
          <ac:chgData name="Duncan Watson-Parris" userId="7e4cfbe4-0b41-4e69-a9ca-b42e2a982533" providerId="ADAL" clId="{26429BEA-B745-F64A-8343-5C98A93CE746}" dt="2022-06-29T13:35:02.802" v="397"/>
          <ac:picMkLst>
            <pc:docMk/>
            <pc:sldMk cId="1851467717" sldId="259"/>
            <ac:picMk id="12" creationId="{D8510359-29CC-5F88-A292-DDBA60C8F873}"/>
          </ac:picMkLst>
        </pc:picChg>
        <pc:picChg chg="del">
          <ac:chgData name="Duncan Watson-Parris" userId="7e4cfbe4-0b41-4e69-a9ca-b42e2a982533" providerId="ADAL" clId="{26429BEA-B745-F64A-8343-5C98A93CE746}" dt="2022-06-29T13:04:33.421" v="3" actId="478"/>
          <ac:picMkLst>
            <pc:docMk/>
            <pc:sldMk cId="1851467717" sldId="259"/>
            <ac:picMk id="16" creationId="{1841A45F-44D6-3C9D-6ED1-4218BADD6CE0}"/>
          </ac:picMkLst>
        </pc:picChg>
        <pc:picChg chg="del">
          <ac:chgData name="Duncan Watson-Parris" userId="7e4cfbe4-0b41-4e69-a9ca-b42e2a982533" providerId="ADAL" clId="{26429BEA-B745-F64A-8343-5C98A93CE746}" dt="2022-06-29T13:04:34.432" v="4" actId="478"/>
          <ac:picMkLst>
            <pc:docMk/>
            <pc:sldMk cId="1851467717" sldId="259"/>
            <ac:picMk id="17" creationId="{F539FA55-78A9-13E1-8295-3A104729996A}"/>
          </ac:picMkLst>
        </pc:picChg>
      </pc:sldChg>
      <pc:sldChg chg="add del">
        <pc:chgData name="Duncan Watson-Parris" userId="7e4cfbe4-0b41-4e69-a9ca-b42e2a982533" providerId="ADAL" clId="{26429BEA-B745-F64A-8343-5C98A93CE746}" dt="2022-06-29T13:27:32.166" v="259" actId="2696"/>
        <pc:sldMkLst>
          <pc:docMk/>
          <pc:sldMk cId="1272635223" sldId="283"/>
        </pc:sldMkLst>
      </pc:sldChg>
      <pc:sldChg chg="modNotesTx">
        <pc:chgData name="Duncan Watson-Parris" userId="7e4cfbe4-0b41-4e69-a9ca-b42e2a982533" providerId="ADAL" clId="{26429BEA-B745-F64A-8343-5C98A93CE746}" dt="2022-06-30T08:25:41.606" v="1752" actId="20577"/>
        <pc:sldMkLst>
          <pc:docMk/>
          <pc:sldMk cId="3568877468" sldId="359"/>
        </pc:sldMkLst>
      </pc:sldChg>
      <pc:sldChg chg="del">
        <pc:chgData name="Duncan Watson-Parris" userId="7e4cfbe4-0b41-4e69-a9ca-b42e2a982533" providerId="ADAL" clId="{26429BEA-B745-F64A-8343-5C98A93CE746}" dt="2022-06-29T14:14:19.373" v="1036" actId="2696"/>
        <pc:sldMkLst>
          <pc:docMk/>
          <pc:sldMk cId="184115122" sldId="363"/>
        </pc:sldMkLst>
      </pc:sldChg>
      <pc:sldChg chg="add del">
        <pc:chgData name="Duncan Watson-Parris" userId="7e4cfbe4-0b41-4e69-a9ca-b42e2a982533" providerId="ADAL" clId="{26429BEA-B745-F64A-8343-5C98A93CE746}" dt="2022-06-29T14:07:10.403" v="576" actId="2696"/>
        <pc:sldMkLst>
          <pc:docMk/>
          <pc:sldMk cId="1334681746" sldId="367"/>
        </pc:sldMkLst>
      </pc:sldChg>
      <pc:sldChg chg="del">
        <pc:chgData name="Duncan Watson-Parris" userId="7e4cfbe4-0b41-4e69-a9ca-b42e2a982533" providerId="ADAL" clId="{26429BEA-B745-F64A-8343-5C98A93CE746}" dt="2022-06-29T14:06:55.330" v="574" actId="2696"/>
        <pc:sldMkLst>
          <pc:docMk/>
          <pc:sldMk cId="3160725768" sldId="367"/>
        </pc:sldMkLst>
      </pc:sldChg>
      <pc:sldChg chg="add modNotesTx">
        <pc:chgData name="Duncan Watson-Parris" userId="7e4cfbe4-0b41-4e69-a9ca-b42e2a982533" providerId="ADAL" clId="{26429BEA-B745-F64A-8343-5C98A93CE746}" dt="2022-06-30T08:20:19.257" v="1241" actId="5793"/>
        <pc:sldMkLst>
          <pc:docMk/>
          <pc:sldMk cId="3597194951" sldId="367"/>
        </pc:sldMkLst>
      </pc:sldChg>
      <pc:sldChg chg="add del">
        <pc:chgData name="Duncan Watson-Parris" userId="7e4cfbe4-0b41-4e69-a9ca-b42e2a982533" providerId="ADAL" clId="{26429BEA-B745-F64A-8343-5C98A93CE746}" dt="2022-06-29T13:31:35.067" v="281" actId="2696"/>
        <pc:sldMkLst>
          <pc:docMk/>
          <pc:sldMk cId="347782559" sldId="368"/>
        </pc:sldMkLst>
      </pc:sldChg>
      <pc:sldChg chg="delSp mod">
        <pc:chgData name="Duncan Watson-Parris" userId="7e4cfbe4-0b41-4e69-a9ca-b42e2a982533" providerId="ADAL" clId="{26429BEA-B745-F64A-8343-5C98A93CE746}" dt="2022-06-29T14:10:00.073" v="1024" actId="478"/>
        <pc:sldMkLst>
          <pc:docMk/>
          <pc:sldMk cId="3407780533" sldId="390"/>
        </pc:sldMkLst>
        <pc:picChg chg="del">
          <ac:chgData name="Duncan Watson-Parris" userId="7e4cfbe4-0b41-4e69-a9ca-b42e2a982533" providerId="ADAL" clId="{26429BEA-B745-F64A-8343-5C98A93CE746}" dt="2022-06-29T14:10:00.073" v="1024" actId="478"/>
          <ac:picMkLst>
            <pc:docMk/>
            <pc:sldMk cId="3407780533" sldId="390"/>
            <ac:picMk id="5" creationId="{C9B0FE43-5E56-A75F-799E-AC82E653D814}"/>
          </ac:picMkLst>
        </pc:picChg>
        <pc:picChg chg="del">
          <ac:chgData name="Duncan Watson-Parris" userId="7e4cfbe4-0b41-4e69-a9ca-b42e2a982533" providerId="ADAL" clId="{26429BEA-B745-F64A-8343-5C98A93CE746}" dt="2022-06-29T14:10:00.073" v="1024" actId="478"/>
          <ac:picMkLst>
            <pc:docMk/>
            <pc:sldMk cId="3407780533" sldId="390"/>
            <ac:picMk id="6" creationId="{CEBE4F1D-97DE-A406-BFE8-529DEA3C6AC7}"/>
          </ac:picMkLst>
        </pc:picChg>
      </pc:sldChg>
      <pc:sldChg chg="add del">
        <pc:chgData name="Duncan Watson-Parris" userId="7e4cfbe4-0b41-4e69-a9ca-b42e2a982533" providerId="ADAL" clId="{26429BEA-B745-F64A-8343-5C98A93CE746}" dt="2022-06-29T13:17:47.258" v="96" actId="2696"/>
        <pc:sldMkLst>
          <pc:docMk/>
          <pc:sldMk cId="1365201468" sldId="402"/>
        </pc:sldMkLst>
      </pc:sldChg>
      <pc:sldChg chg="add del">
        <pc:chgData name="Duncan Watson-Parris" userId="7e4cfbe4-0b41-4e69-a9ca-b42e2a982533" providerId="ADAL" clId="{26429BEA-B745-F64A-8343-5C98A93CE746}" dt="2022-06-29T13:32:49.964" v="293" actId="2696"/>
        <pc:sldMkLst>
          <pc:docMk/>
          <pc:sldMk cId="2424347539" sldId="407"/>
        </pc:sldMkLst>
      </pc:sldChg>
      <pc:sldChg chg="add del">
        <pc:chgData name="Duncan Watson-Parris" userId="7e4cfbe4-0b41-4e69-a9ca-b42e2a982533" providerId="ADAL" clId="{26429BEA-B745-F64A-8343-5C98A93CE746}" dt="2022-06-29T13:23:56.770" v="185" actId="2696"/>
        <pc:sldMkLst>
          <pc:docMk/>
          <pc:sldMk cId="3711312236" sldId="410"/>
        </pc:sldMkLst>
      </pc:sldChg>
      <pc:sldChg chg="add del">
        <pc:chgData name="Duncan Watson-Parris" userId="7e4cfbe4-0b41-4e69-a9ca-b42e2a982533" providerId="ADAL" clId="{26429BEA-B745-F64A-8343-5C98A93CE746}" dt="2022-06-29T13:16:24.153" v="88" actId="2696"/>
        <pc:sldMkLst>
          <pc:docMk/>
          <pc:sldMk cId="3578200689" sldId="415"/>
        </pc:sldMkLst>
      </pc:sldChg>
      <pc:sldChg chg="add del">
        <pc:chgData name="Duncan Watson-Parris" userId="7e4cfbe4-0b41-4e69-a9ca-b42e2a982533" providerId="ADAL" clId="{26429BEA-B745-F64A-8343-5C98A93CE746}" dt="2022-06-29T13:40:03.546" v="447" actId="2696"/>
        <pc:sldMkLst>
          <pc:docMk/>
          <pc:sldMk cId="2480996920" sldId="823"/>
        </pc:sldMkLst>
      </pc:sldChg>
      <pc:sldChg chg="add del">
        <pc:chgData name="Duncan Watson-Parris" userId="7e4cfbe4-0b41-4e69-a9ca-b42e2a982533" providerId="ADAL" clId="{26429BEA-B745-F64A-8343-5C98A93CE746}" dt="2022-06-29T13:40:40.866" v="453" actId="2696"/>
        <pc:sldMkLst>
          <pc:docMk/>
          <pc:sldMk cId="2826579232" sldId="823"/>
        </pc:sldMkLst>
      </pc:sldChg>
      <pc:sldChg chg="add del">
        <pc:chgData name="Duncan Watson-Parris" userId="7e4cfbe4-0b41-4e69-a9ca-b42e2a982533" providerId="ADAL" clId="{26429BEA-B745-F64A-8343-5C98A93CE746}" dt="2022-06-29T13:40:03.546" v="447" actId="2696"/>
        <pc:sldMkLst>
          <pc:docMk/>
          <pc:sldMk cId="2081547102" sldId="824"/>
        </pc:sldMkLst>
      </pc:sldChg>
      <pc:sldChg chg="add del">
        <pc:chgData name="Duncan Watson-Parris" userId="7e4cfbe4-0b41-4e69-a9ca-b42e2a982533" providerId="ADAL" clId="{26429BEA-B745-F64A-8343-5C98A93CE746}" dt="2022-06-29T13:40:57.742" v="456" actId="2696"/>
        <pc:sldMkLst>
          <pc:docMk/>
          <pc:sldMk cId="4220080540" sldId="824"/>
        </pc:sldMkLst>
      </pc:sldChg>
      <pc:sldChg chg="add del">
        <pc:chgData name="Duncan Watson-Parris" userId="7e4cfbe4-0b41-4e69-a9ca-b42e2a982533" providerId="ADAL" clId="{26429BEA-B745-F64A-8343-5C98A93CE746}" dt="2022-06-29T13:27:23.293" v="255" actId="2696"/>
        <pc:sldMkLst>
          <pc:docMk/>
          <pc:sldMk cId="3698243915" sldId="839"/>
        </pc:sldMkLst>
      </pc:sldChg>
      <pc:sldChg chg="add del">
        <pc:chgData name="Duncan Watson-Parris" userId="7e4cfbe4-0b41-4e69-a9ca-b42e2a982533" providerId="ADAL" clId="{26429BEA-B745-F64A-8343-5C98A93CE746}" dt="2022-06-29T14:04:45.355" v="546" actId="2696"/>
        <pc:sldMkLst>
          <pc:docMk/>
          <pc:sldMk cId="457797143" sldId="841"/>
        </pc:sldMkLst>
      </pc:sldChg>
      <pc:sldChg chg="del">
        <pc:chgData name="Duncan Watson-Parris" userId="7e4cfbe4-0b41-4e69-a9ca-b42e2a982533" providerId="ADAL" clId="{26429BEA-B745-F64A-8343-5C98A93CE746}" dt="2022-06-29T14:14:05.956" v="1034" actId="2696"/>
        <pc:sldMkLst>
          <pc:docMk/>
          <pc:sldMk cId="3014870215" sldId="842"/>
        </pc:sldMkLst>
      </pc:sldChg>
      <pc:sldChg chg="del">
        <pc:chgData name="Duncan Watson-Parris" userId="7e4cfbe4-0b41-4e69-a9ca-b42e2a982533" providerId="ADAL" clId="{26429BEA-B745-F64A-8343-5C98A93CE746}" dt="2022-06-29T14:14:17.700" v="1035" actId="2696"/>
        <pc:sldMkLst>
          <pc:docMk/>
          <pc:sldMk cId="3025448741" sldId="850"/>
        </pc:sldMkLst>
      </pc:sldChg>
      <pc:sldChg chg="add del">
        <pc:chgData name="Duncan Watson-Parris" userId="7e4cfbe4-0b41-4e69-a9ca-b42e2a982533" providerId="ADAL" clId="{26429BEA-B745-F64A-8343-5C98A93CE746}" dt="2022-06-29T13:37:10.034" v="433" actId="2696"/>
        <pc:sldMkLst>
          <pc:docMk/>
          <pc:sldMk cId="634251383" sldId="851"/>
        </pc:sldMkLst>
      </pc:sldChg>
      <pc:sldChg chg="del">
        <pc:chgData name="Duncan Watson-Parris" userId="7e4cfbe4-0b41-4e69-a9ca-b42e2a982533" providerId="ADAL" clId="{26429BEA-B745-F64A-8343-5C98A93CE746}" dt="2022-06-29T14:14:17.700" v="1035" actId="2696"/>
        <pc:sldMkLst>
          <pc:docMk/>
          <pc:sldMk cId="3253830827" sldId="852"/>
        </pc:sldMkLst>
      </pc:sldChg>
      <pc:sldChg chg="modSp add del mod modNotesTx">
        <pc:chgData name="Duncan Watson-Parris" userId="7e4cfbe4-0b41-4e69-a9ca-b42e2a982533" providerId="ADAL" clId="{26429BEA-B745-F64A-8343-5C98A93CE746}" dt="2022-06-29T13:26:59.332" v="251" actId="2696"/>
        <pc:sldMkLst>
          <pc:docMk/>
          <pc:sldMk cId="184872526" sldId="857"/>
        </pc:sldMkLst>
        <pc:spChg chg="mod">
          <ac:chgData name="Duncan Watson-Parris" userId="7e4cfbe4-0b41-4e69-a9ca-b42e2a982533" providerId="ADAL" clId="{26429BEA-B745-F64A-8343-5C98A93CE746}" dt="2022-06-29T13:24:43.029" v="188" actId="27636"/>
          <ac:spMkLst>
            <pc:docMk/>
            <pc:sldMk cId="184872526" sldId="857"/>
            <ac:spMk id="4" creationId="{6578B3EB-A826-429E-BD3A-C1EB9AD2FFE2}"/>
          </ac:spMkLst>
        </pc:spChg>
      </pc:sldChg>
      <pc:sldChg chg="del">
        <pc:chgData name="Duncan Watson-Parris" userId="7e4cfbe4-0b41-4e69-a9ca-b42e2a982533" providerId="ADAL" clId="{26429BEA-B745-F64A-8343-5C98A93CE746}" dt="2022-06-29T13:13:55.061" v="38" actId="2696"/>
        <pc:sldMkLst>
          <pc:docMk/>
          <pc:sldMk cId="1876876118" sldId="858"/>
        </pc:sldMkLst>
      </pc:sldChg>
      <pc:sldChg chg="addSp delSp modSp">
        <pc:chgData name="Duncan Watson-Parris" userId="7e4cfbe4-0b41-4e69-a9ca-b42e2a982533" providerId="ADAL" clId="{26429BEA-B745-F64A-8343-5C98A93CE746}" dt="2022-06-29T13:16:54.971" v="90"/>
        <pc:sldMkLst>
          <pc:docMk/>
          <pc:sldMk cId="3136340825" sldId="861"/>
        </pc:sldMkLst>
        <pc:picChg chg="add del mod">
          <ac:chgData name="Duncan Watson-Parris" userId="7e4cfbe4-0b41-4e69-a9ca-b42e2a982533" providerId="ADAL" clId="{26429BEA-B745-F64A-8343-5C98A93CE746}" dt="2022-06-29T13:16:54.971" v="90"/>
          <ac:picMkLst>
            <pc:docMk/>
            <pc:sldMk cId="3136340825" sldId="861"/>
            <ac:picMk id="15" creationId="{4741DD9A-D87D-32E9-E365-AB5955FD2198}"/>
          </ac:picMkLst>
        </pc:picChg>
        <pc:picChg chg="add del mod">
          <ac:chgData name="Duncan Watson-Parris" userId="7e4cfbe4-0b41-4e69-a9ca-b42e2a982533" providerId="ADAL" clId="{26429BEA-B745-F64A-8343-5C98A93CE746}" dt="2022-06-29T13:16:54.971" v="90"/>
          <ac:picMkLst>
            <pc:docMk/>
            <pc:sldMk cId="3136340825" sldId="861"/>
            <ac:picMk id="19" creationId="{B1DDE908-1AA5-21B5-AC2A-4F784FFCC20C}"/>
          </ac:picMkLst>
        </pc:picChg>
        <pc:picChg chg="add del mod">
          <ac:chgData name="Duncan Watson-Parris" userId="7e4cfbe4-0b41-4e69-a9ca-b42e2a982533" providerId="ADAL" clId="{26429BEA-B745-F64A-8343-5C98A93CE746}" dt="2022-06-29T13:16:54.971" v="90"/>
          <ac:picMkLst>
            <pc:docMk/>
            <pc:sldMk cId="3136340825" sldId="861"/>
            <ac:picMk id="20" creationId="{66173488-20B5-B118-694A-016F44B89146}"/>
          </ac:picMkLst>
        </pc:picChg>
        <pc:picChg chg="add del mod">
          <ac:chgData name="Duncan Watson-Parris" userId="7e4cfbe4-0b41-4e69-a9ca-b42e2a982533" providerId="ADAL" clId="{26429BEA-B745-F64A-8343-5C98A93CE746}" dt="2022-06-29T13:16:54.971" v="90"/>
          <ac:picMkLst>
            <pc:docMk/>
            <pc:sldMk cId="3136340825" sldId="861"/>
            <ac:picMk id="21" creationId="{25219A67-7E6F-26BB-B970-ED015DBF8681}"/>
          </ac:picMkLst>
        </pc:picChg>
      </pc:sldChg>
      <pc:sldChg chg="add del">
        <pc:chgData name="Duncan Watson-Parris" userId="7e4cfbe4-0b41-4e69-a9ca-b42e2a982533" providerId="ADAL" clId="{26429BEA-B745-F64A-8343-5C98A93CE746}" dt="2022-06-29T14:04:49.198" v="547" actId="2696"/>
        <pc:sldMkLst>
          <pc:docMk/>
          <pc:sldMk cId="1029355369" sldId="863"/>
        </pc:sldMkLst>
      </pc:sldChg>
      <pc:sldChg chg="add del">
        <pc:chgData name="Duncan Watson-Parris" userId="7e4cfbe4-0b41-4e69-a9ca-b42e2a982533" providerId="ADAL" clId="{26429BEA-B745-F64A-8343-5C98A93CE746}" dt="2022-06-29T14:05:14.007" v="552" actId="2696"/>
        <pc:sldMkLst>
          <pc:docMk/>
          <pc:sldMk cId="4228969019" sldId="863"/>
        </pc:sldMkLst>
      </pc:sldChg>
      <pc:sldChg chg="delSp modSp mod">
        <pc:chgData name="Duncan Watson-Parris" userId="7e4cfbe4-0b41-4e69-a9ca-b42e2a982533" providerId="ADAL" clId="{26429BEA-B745-F64A-8343-5C98A93CE746}" dt="2022-06-29T13:18:41.044" v="128" actId="20577"/>
        <pc:sldMkLst>
          <pc:docMk/>
          <pc:sldMk cId="4241404639" sldId="870"/>
        </pc:sldMkLst>
        <pc:spChg chg="mod">
          <ac:chgData name="Duncan Watson-Parris" userId="7e4cfbe4-0b41-4e69-a9ca-b42e2a982533" providerId="ADAL" clId="{26429BEA-B745-F64A-8343-5C98A93CE746}" dt="2022-06-29T13:18:41.044" v="128" actId="20577"/>
          <ac:spMkLst>
            <pc:docMk/>
            <pc:sldMk cId="4241404639" sldId="870"/>
            <ac:spMk id="4" creationId="{6578B3EB-A826-429E-BD3A-C1EB9AD2FFE2}"/>
          </ac:spMkLst>
        </pc:spChg>
        <pc:picChg chg="del">
          <ac:chgData name="Duncan Watson-Parris" userId="7e4cfbe4-0b41-4e69-a9ca-b42e2a982533" providerId="ADAL" clId="{26429BEA-B745-F64A-8343-5C98A93CE746}" dt="2022-06-29T13:14:08.432" v="40" actId="478"/>
          <ac:picMkLst>
            <pc:docMk/>
            <pc:sldMk cId="4241404639" sldId="870"/>
            <ac:picMk id="7" creationId="{7CCC7216-BCB9-0956-D208-05D701D6FC65}"/>
          </ac:picMkLst>
        </pc:picChg>
        <pc:picChg chg="del">
          <ac:chgData name="Duncan Watson-Parris" userId="7e4cfbe4-0b41-4e69-a9ca-b42e2a982533" providerId="ADAL" clId="{26429BEA-B745-F64A-8343-5C98A93CE746}" dt="2022-06-29T13:14:08.432" v="40" actId="478"/>
          <ac:picMkLst>
            <pc:docMk/>
            <pc:sldMk cId="4241404639" sldId="870"/>
            <ac:picMk id="8" creationId="{3A93A2D5-B430-26EE-7C35-DC3D4311F7DB}"/>
          </ac:picMkLst>
        </pc:picChg>
      </pc:sldChg>
      <pc:sldChg chg="del">
        <pc:chgData name="Duncan Watson-Parris" userId="7e4cfbe4-0b41-4e69-a9ca-b42e2a982533" providerId="ADAL" clId="{26429BEA-B745-F64A-8343-5C98A93CE746}" dt="2022-06-29T14:14:17.700" v="1035" actId="2696"/>
        <pc:sldMkLst>
          <pc:docMk/>
          <pc:sldMk cId="3999531025" sldId="874"/>
        </pc:sldMkLst>
      </pc:sldChg>
      <pc:sldChg chg="add del">
        <pc:chgData name="Duncan Watson-Parris" userId="7e4cfbe4-0b41-4e69-a9ca-b42e2a982533" providerId="ADAL" clId="{26429BEA-B745-F64A-8343-5C98A93CE746}" dt="2022-06-29T13:30:44.402" v="272" actId="2696"/>
        <pc:sldMkLst>
          <pc:docMk/>
          <pc:sldMk cId="1453780611" sldId="875"/>
        </pc:sldMkLst>
      </pc:sldChg>
      <pc:sldChg chg="addSp delSp modSp add mod">
        <pc:chgData name="Duncan Watson-Parris" userId="7e4cfbe4-0b41-4e69-a9ca-b42e2a982533" providerId="ADAL" clId="{26429BEA-B745-F64A-8343-5C98A93CE746}" dt="2022-06-29T13:34:04.096" v="395"/>
        <pc:sldMkLst>
          <pc:docMk/>
          <pc:sldMk cId="593388782" sldId="876"/>
        </pc:sldMkLst>
        <pc:spChg chg="add del mod">
          <ac:chgData name="Duncan Watson-Parris" userId="7e4cfbe4-0b41-4e69-a9ca-b42e2a982533" providerId="ADAL" clId="{26429BEA-B745-F64A-8343-5C98A93CE746}" dt="2022-06-29T13:34:04.096" v="395"/>
          <ac:spMkLst>
            <pc:docMk/>
            <pc:sldMk cId="593388782" sldId="876"/>
            <ac:spMk id="3" creationId="{198FE7EA-71B6-D14B-9686-C586789C08EA}"/>
          </ac:spMkLst>
        </pc:spChg>
        <pc:spChg chg="mod">
          <ac:chgData name="Duncan Watson-Parris" userId="7e4cfbe4-0b41-4e69-a9ca-b42e2a982533" providerId="ADAL" clId="{26429BEA-B745-F64A-8343-5C98A93CE746}" dt="2022-06-29T13:34:00.765" v="393" actId="20577"/>
          <ac:spMkLst>
            <pc:docMk/>
            <pc:sldMk cId="593388782" sldId="876"/>
            <ac:spMk id="4" creationId="{6578B3EB-A826-429E-BD3A-C1EB9AD2FFE2}"/>
          </ac:spMkLst>
        </pc:spChg>
      </pc:sldChg>
      <pc:sldChg chg="del">
        <pc:chgData name="Duncan Watson-Parris" userId="7e4cfbe4-0b41-4e69-a9ca-b42e2a982533" providerId="ADAL" clId="{26429BEA-B745-F64A-8343-5C98A93CE746}" dt="2022-06-29T14:14:24.335" v="1037" actId="2696"/>
        <pc:sldMkLst>
          <pc:docMk/>
          <pc:sldMk cId="3399779494" sldId="879"/>
        </pc:sldMkLst>
      </pc:sldChg>
      <pc:sldChg chg="addSp delSp modSp del mod delAnim">
        <pc:chgData name="Duncan Watson-Parris" userId="7e4cfbe4-0b41-4e69-a9ca-b42e2a982533" providerId="ADAL" clId="{26429BEA-B745-F64A-8343-5C98A93CE746}" dt="2022-06-29T13:30:44.933" v="273" actId="2696"/>
        <pc:sldMkLst>
          <pc:docMk/>
          <pc:sldMk cId="1136138863" sldId="917"/>
        </pc:sldMkLst>
        <pc:spChg chg="del">
          <ac:chgData name="Duncan Watson-Parris" userId="7e4cfbe4-0b41-4e69-a9ca-b42e2a982533" providerId="ADAL" clId="{26429BEA-B745-F64A-8343-5C98A93CE746}" dt="2022-06-29T13:29:55.122" v="264" actId="478"/>
          <ac:spMkLst>
            <pc:docMk/>
            <pc:sldMk cId="1136138863" sldId="917"/>
            <ac:spMk id="5" creationId="{0D4D5BE7-6DDB-8240-B67E-09F6229D839A}"/>
          </ac:spMkLst>
        </pc:spChg>
        <pc:spChg chg="add del mod">
          <ac:chgData name="Duncan Watson-Parris" userId="7e4cfbe4-0b41-4e69-a9ca-b42e2a982533" providerId="ADAL" clId="{26429BEA-B745-F64A-8343-5C98A93CE746}" dt="2022-06-29T13:30:17.010" v="268" actId="478"/>
          <ac:spMkLst>
            <pc:docMk/>
            <pc:sldMk cId="1136138863" sldId="917"/>
            <ac:spMk id="8" creationId="{E82AFD10-6FF4-D762-1359-A189CD3B157D}"/>
          </ac:spMkLst>
        </pc:spChg>
        <pc:spChg chg="del">
          <ac:chgData name="Duncan Watson-Parris" userId="7e4cfbe4-0b41-4e69-a9ca-b42e2a982533" providerId="ADAL" clId="{26429BEA-B745-F64A-8343-5C98A93CE746}" dt="2022-06-29T13:29:55.122" v="264" actId="478"/>
          <ac:spMkLst>
            <pc:docMk/>
            <pc:sldMk cId="1136138863" sldId="917"/>
            <ac:spMk id="10" creationId="{57E8A97B-7392-48A9-A31F-2B2F53CF2F09}"/>
          </ac:spMkLst>
        </pc:spChg>
        <pc:spChg chg="add del mod">
          <ac:chgData name="Duncan Watson-Parris" userId="7e4cfbe4-0b41-4e69-a9ca-b42e2a982533" providerId="ADAL" clId="{26429BEA-B745-F64A-8343-5C98A93CE746}" dt="2022-06-29T13:30:17.010" v="268" actId="478"/>
          <ac:spMkLst>
            <pc:docMk/>
            <pc:sldMk cId="1136138863" sldId="917"/>
            <ac:spMk id="12" creationId="{6390CD54-01ED-E8D2-F9BA-03118585D9A9}"/>
          </ac:spMkLst>
        </pc:spChg>
        <pc:spChg chg="add mod">
          <ac:chgData name="Duncan Watson-Parris" userId="7e4cfbe4-0b41-4e69-a9ca-b42e2a982533" providerId="ADAL" clId="{26429BEA-B745-F64A-8343-5C98A93CE746}" dt="2022-06-29T13:30:17.642" v="269"/>
          <ac:spMkLst>
            <pc:docMk/>
            <pc:sldMk cId="1136138863" sldId="917"/>
            <ac:spMk id="13" creationId="{E2F6E754-35F5-957A-D3A5-D3222CD77C73}"/>
          </ac:spMkLst>
        </pc:spChg>
        <pc:picChg chg="del">
          <ac:chgData name="Duncan Watson-Parris" userId="7e4cfbe4-0b41-4e69-a9ca-b42e2a982533" providerId="ADAL" clId="{26429BEA-B745-F64A-8343-5C98A93CE746}" dt="2022-06-29T13:29:55.122" v="264" actId="478"/>
          <ac:picMkLst>
            <pc:docMk/>
            <pc:sldMk cId="1136138863" sldId="917"/>
            <ac:picMk id="6" creationId="{6E4599C1-7DE8-7743-9065-33A096343884}"/>
          </ac:picMkLst>
        </pc:picChg>
        <pc:picChg chg="add del mod">
          <ac:chgData name="Duncan Watson-Parris" userId="7e4cfbe4-0b41-4e69-a9ca-b42e2a982533" providerId="ADAL" clId="{26429BEA-B745-F64A-8343-5C98A93CE746}" dt="2022-06-29T13:30:17.010" v="268" actId="478"/>
          <ac:picMkLst>
            <pc:docMk/>
            <pc:sldMk cId="1136138863" sldId="917"/>
            <ac:picMk id="9" creationId="{166A9C91-0C53-8B1E-1AF6-21AB44FD1A79}"/>
          </ac:picMkLst>
        </pc:picChg>
        <pc:picChg chg="add del mod">
          <ac:chgData name="Duncan Watson-Parris" userId="7e4cfbe4-0b41-4e69-a9ca-b42e2a982533" providerId="ADAL" clId="{26429BEA-B745-F64A-8343-5C98A93CE746}" dt="2022-06-29T13:30:17.010" v="268" actId="478"/>
          <ac:picMkLst>
            <pc:docMk/>
            <pc:sldMk cId="1136138863" sldId="917"/>
            <ac:picMk id="11" creationId="{4B49947F-C1DE-A001-390E-DD7779E07B38}"/>
          </ac:picMkLst>
        </pc:picChg>
        <pc:picChg chg="del">
          <ac:chgData name="Duncan Watson-Parris" userId="7e4cfbe4-0b41-4e69-a9ca-b42e2a982533" providerId="ADAL" clId="{26429BEA-B745-F64A-8343-5C98A93CE746}" dt="2022-06-29T13:29:55.122" v="264" actId="478"/>
          <ac:picMkLst>
            <pc:docMk/>
            <pc:sldMk cId="1136138863" sldId="917"/>
            <ac:picMk id="14" creationId="{19BA46F5-EC9D-453A-A516-BF4310DA5E2E}"/>
          </ac:picMkLst>
        </pc:picChg>
        <pc:picChg chg="add mod">
          <ac:chgData name="Duncan Watson-Parris" userId="7e4cfbe4-0b41-4e69-a9ca-b42e2a982533" providerId="ADAL" clId="{26429BEA-B745-F64A-8343-5C98A93CE746}" dt="2022-06-29T13:30:33.364" v="271" actId="14826"/>
          <ac:picMkLst>
            <pc:docMk/>
            <pc:sldMk cId="1136138863" sldId="917"/>
            <ac:picMk id="15" creationId="{1C9809E0-1DDD-92F0-A6F4-D05B34B5D613}"/>
          </ac:picMkLst>
        </pc:picChg>
        <pc:picChg chg="add mod">
          <ac:chgData name="Duncan Watson-Parris" userId="7e4cfbe4-0b41-4e69-a9ca-b42e2a982533" providerId="ADAL" clId="{26429BEA-B745-F64A-8343-5C98A93CE746}" dt="2022-06-29T13:30:17.642" v="269"/>
          <ac:picMkLst>
            <pc:docMk/>
            <pc:sldMk cId="1136138863" sldId="917"/>
            <ac:picMk id="16" creationId="{03DB8F01-32AF-FBD1-F708-9741FE67844E}"/>
          </ac:picMkLst>
        </pc:picChg>
      </pc:sldChg>
      <pc:sldChg chg="del">
        <pc:chgData name="Duncan Watson-Parris" userId="7e4cfbe4-0b41-4e69-a9ca-b42e2a982533" providerId="ADAL" clId="{26429BEA-B745-F64A-8343-5C98A93CE746}" dt="2022-06-29T13:13:55.061" v="38" actId="2696"/>
        <pc:sldMkLst>
          <pc:docMk/>
          <pc:sldMk cId="20194079" sldId="925"/>
        </pc:sldMkLst>
      </pc:sldChg>
      <pc:sldChg chg="del">
        <pc:chgData name="Duncan Watson-Parris" userId="7e4cfbe4-0b41-4e69-a9ca-b42e2a982533" providerId="ADAL" clId="{26429BEA-B745-F64A-8343-5C98A93CE746}" dt="2022-06-29T13:13:55.061" v="38" actId="2696"/>
        <pc:sldMkLst>
          <pc:docMk/>
          <pc:sldMk cId="3245182763" sldId="926"/>
        </pc:sldMkLst>
      </pc:sldChg>
      <pc:sldChg chg="del">
        <pc:chgData name="Duncan Watson-Parris" userId="7e4cfbe4-0b41-4e69-a9ca-b42e2a982533" providerId="ADAL" clId="{26429BEA-B745-F64A-8343-5C98A93CE746}" dt="2022-06-29T14:04:49.198" v="547" actId="2696"/>
        <pc:sldMkLst>
          <pc:docMk/>
          <pc:sldMk cId="661471418" sldId="943"/>
        </pc:sldMkLst>
      </pc:sldChg>
      <pc:sldChg chg="add">
        <pc:chgData name="Duncan Watson-Parris" userId="7e4cfbe4-0b41-4e69-a9ca-b42e2a982533" providerId="ADAL" clId="{26429BEA-B745-F64A-8343-5C98A93CE746}" dt="2022-06-29T14:04:57.647" v="548"/>
        <pc:sldMkLst>
          <pc:docMk/>
          <pc:sldMk cId="3449622352" sldId="943"/>
        </pc:sldMkLst>
      </pc:sldChg>
      <pc:sldChg chg="del">
        <pc:chgData name="Duncan Watson-Parris" userId="7e4cfbe4-0b41-4e69-a9ca-b42e2a982533" providerId="ADAL" clId="{26429BEA-B745-F64A-8343-5C98A93CE746}" dt="2022-06-29T13:47:50.584" v="545" actId="2696"/>
        <pc:sldMkLst>
          <pc:docMk/>
          <pc:sldMk cId="1026036830" sldId="944"/>
        </pc:sldMkLst>
      </pc:sldChg>
      <pc:sldChg chg="del">
        <pc:chgData name="Duncan Watson-Parris" userId="7e4cfbe4-0b41-4e69-a9ca-b42e2a982533" providerId="ADAL" clId="{26429BEA-B745-F64A-8343-5C98A93CE746}" dt="2022-06-29T13:42:02.608" v="494" actId="2696"/>
        <pc:sldMkLst>
          <pc:docMk/>
          <pc:sldMk cId="1275331379" sldId="948"/>
        </pc:sldMkLst>
      </pc:sldChg>
      <pc:sldChg chg="del">
        <pc:chgData name="Duncan Watson-Parris" userId="7e4cfbe4-0b41-4e69-a9ca-b42e2a982533" providerId="ADAL" clId="{26429BEA-B745-F64A-8343-5C98A93CE746}" dt="2022-06-29T13:42:02.608" v="494" actId="2696"/>
        <pc:sldMkLst>
          <pc:docMk/>
          <pc:sldMk cId="1353222134" sldId="949"/>
        </pc:sldMkLst>
      </pc:sldChg>
      <pc:sldChg chg="delSp modSp del mod">
        <pc:chgData name="Duncan Watson-Parris" userId="7e4cfbe4-0b41-4e69-a9ca-b42e2a982533" providerId="ADAL" clId="{26429BEA-B745-F64A-8343-5C98A93CE746}" dt="2022-06-29T14:07:17.948" v="578" actId="2696"/>
        <pc:sldMkLst>
          <pc:docMk/>
          <pc:sldMk cId="1571923413" sldId="952"/>
        </pc:sldMkLst>
        <pc:spChg chg="mod">
          <ac:chgData name="Duncan Watson-Parris" userId="7e4cfbe4-0b41-4e69-a9ca-b42e2a982533" providerId="ADAL" clId="{26429BEA-B745-F64A-8343-5C98A93CE746}" dt="2022-06-29T13:43:15.614" v="544" actId="20577"/>
          <ac:spMkLst>
            <pc:docMk/>
            <pc:sldMk cId="1571923413" sldId="952"/>
            <ac:spMk id="5" creationId="{97A744DE-1667-AF9C-EC1E-E27F0F7D63B4}"/>
          </ac:spMkLst>
        </pc:spChg>
        <pc:picChg chg="del">
          <ac:chgData name="Duncan Watson-Parris" userId="7e4cfbe4-0b41-4e69-a9ca-b42e2a982533" providerId="ADAL" clId="{26429BEA-B745-F64A-8343-5C98A93CE746}" dt="2022-06-29T13:41:25.553" v="489" actId="478"/>
          <ac:picMkLst>
            <pc:docMk/>
            <pc:sldMk cId="1571923413" sldId="952"/>
            <ac:picMk id="55" creationId="{07D90505-54ED-8BC8-EC02-E7A471ECBB3B}"/>
          </ac:picMkLst>
        </pc:picChg>
        <pc:picChg chg="del">
          <ac:chgData name="Duncan Watson-Parris" userId="7e4cfbe4-0b41-4e69-a9ca-b42e2a982533" providerId="ADAL" clId="{26429BEA-B745-F64A-8343-5C98A93CE746}" dt="2022-06-29T13:41:25.553" v="489" actId="478"/>
          <ac:picMkLst>
            <pc:docMk/>
            <pc:sldMk cId="1571923413" sldId="952"/>
            <ac:picMk id="56" creationId="{BE6A53F4-4A40-227D-0F8F-DCAFBF06B28C}"/>
          </ac:picMkLst>
        </pc:picChg>
      </pc:sldChg>
      <pc:sldChg chg="add modNotesTx">
        <pc:chgData name="Duncan Watson-Parris" userId="7e4cfbe4-0b41-4e69-a9ca-b42e2a982533" providerId="ADAL" clId="{26429BEA-B745-F64A-8343-5C98A93CE746}" dt="2022-06-30T08:19:25.116" v="1169" actId="20577"/>
        <pc:sldMkLst>
          <pc:docMk/>
          <pc:sldMk cId="3772439717" sldId="952"/>
        </pc:sldMkLst>
      </pc:sldChg>
      <pc:sldChg chg="del">
        <pc:chgData name="Duncan Watson-Parris" userId="7e4cfbe4-0b41-4e69-a9ca-b42e2a982533" providerId="ADAL" clId="{26429BEA-B745-F64A-8343-5C98A93CE746}" dt="2022-06-29T13:41:29.862" v="490" actId="2696"/>
        <pc:sldMkLst>
          <pc:docMk/>
          <pc:sldMk cId="2914647901" sldId="953"/>
        </pc:sldMkLst>
      </pc:sldChg>
      <pc:sldChg chg="modSp modAnim modNotesTx">
        <pc:chgData name="Duncan Watson-Parris" userId="7e4cfbe4-0b41-4e69-a9ca-b42e2a982533" providerId="ADAL" clId="{26429BEA-B745-F64A-8343-5C98A93CE746}" dt="2022-06-30T08:16:05.158" v="1053" actId="20577"/>
        <pc:sldMkLst>
          <pc:docMk/>
          <pc:sldMk cId="110543845" sldId="954"/>
        </pc:sldMkLst>
        <pc:spChg chg="mod">
          <ac:chgData name="Duncan Watson-Parris" userId="7e4cfbe4-0b41-4e69-a9ca-b42e2a982533" providerId="ADAL" clId="{26429BEA-B745-F64A-8343-5C98A93CE746}" dt="2022-06-29T14:09:19.036" v="1022" actId="20577"/>
          <ac:spMkLst>
            <pc:docMk/>
            <pc:sldMk cId="110543845" sldId="954"/>
            <ac:spMk id="5" creationId="{56CFB499-D54B-D153-93DA-F6CA5B93E95A}"/>
          </ac:spMkLst>
        </pc:spChg>
      </pc:sldChg>
      <pc:sldChg chg="del">
        <pc:chgData name="Duncan Watson-Parris" userId="7e4cfbe4-0b41-4e69-a9ca-b42e2a982533" providerId="ADAL" clId="{26429BEA-B745-F64A-8343-5C98A93CE746}" dt="2022-06-29T13:42:02.608" v="494" actId="2696"/>
        <pc:sldMkLst>
          <pc:docMk/>
          <pc:sldMk cId="4279381712" sldId="955"/>
        </pc:sldMkLst>
      </pc:sldChg>
      <pc:sldChg chg="del">
        <pc:chgData name="Duncan Watson-Parris" userId="7e4cfbe4-0b41-4e69-a9ca-b42e2a982533" providerId="ADAL" clId="{26429BEA-B745-F64A-8343-5C98A93CE746}" dt="2022-06-29T13:13:55.061" v="38" actId="2696"/>
        <pc:sldMkLst>
          <pc:docMk/>
          <pc:sldMk cId="465901912" sldId="956"/>
        </pc:sldMkLst>
      </pc:sldChg>
      <pc:sldChg chg="delSp mod">
        <pc:chgData name="Duncan Watson-Parris" userId="7e4cfbe4-0b41-4e69-a9ca-b42e2a982533" providerId="ADAL" clId="{26429BEA-B745-F64A-8343-5C98A93CE746}" dt="2022-06-29T13:31:51.733" v="282" actId="478"/>
        <pc:sldMkLst>
          <pc:docMk/>
          <pc:sldMk cId="1491309581" sldId="961"/>
        </pc:sldMkLst>
        <pc:picChg chg="del">
          <ac:chgData name="Duncan Watson-Parris" userId="7e4cfbe4-0b41-4e69-a9ca-b42e2a982533" providerId="ADAL" clId="{26429BEA-B745-F64A-8343-5C98A93CE746}" dt="2022-06-29T13:31:51.733" v="282" actId="478"/>
          <ac:picMkLst>
            <pc:docMk/>
            <pc:sldMk cId="1491309581" sldId="961"/>
            <ac:picMk id="15" creationId="{97300EA1-B601-06EC-DF21-3A979457D42A}"/>
          </ac:picMkLst>
        </pc:picChg>
        <pc:picChg chg="del">
          <ac:chgData name="Duncan Watson-Parris" userId="7e4cfbe4-0b41-4e69-a9ca-b42e2a982533" providerId="ADAL" clId="{26429BEA-B745-F64A-8343-5C98A93CE746}" dt="2022-06-29T13:31:51.733" v="282" actId="478"/>
          <ac:picMkLst>
            <pc:docMk/>
            <pc:sldMk cId="1491309581" sldId="961"/>
            <ac:picMk id="16" creationId="{B8C30811-2393-A29E-3A14-B1208292C367}"/>
          </ac:picMkLst>
        </pc:picChg>
      </pc:sldChg>
      <pc:sldChg chg="del">
        <pc:chgData name="Duncan Watson-Parris" userId="7e4cfbe4-0b41-4e69-a9ca-b42e2a982533" providerId="ADAL" clId="{26429BEA-B745-F64A-8343-5C98A93CE746}" dt="2022-06-29T13:13:55.061" v="38" actId="2696"/>
        <pc:sldMkLst>
          <pc:docMk/>
          <pc:sldMk cId="4102754074" sldId="965"/>
        </pc:sldMkLst>
      </pc:sldChg>
      <pc:sldChg chg="del">
        <pc:chgData name="Duncan Watson-Parris" userId="7e4cfbe4-0b41-4e69-a9ca-b42e2a982533" providerId="ADAL" clId="{26429BEA-B745-F64A-8343-5C98A93CE746}" dt="2022-06-29T14:06:02.533" v="573" actId="2696"/>
        <pc:sldMkLst>
          <pc:docMk/>
          <pc:sldMk cId="3459578334" sldId="966"/>
        </pc:sldMkLst>
      </pc:sldChg>
      <pc:sldChg chg="del">
        <pc:chgData name="Duncan Watson-Parris" userId="7e4cfbe4-0b41-4e69-a9ca-b42e2a982533" providerId="ADAL" clId="{26429BEA-B745-F64A-8343-5C98A93CE746}" dt="2022-06-29T14:06:02.533" v="573" actId="2696"/>
        <pc:sldMkLst>
          <pc:docMk/>
          <pc:sldMk cId="2474725024" sldId="967"/>
        </pc:sldMkLst>
      </pc:sldChg>
      <pc:sldChg chg="del">
        <pc:chgData name="Duncan Watson-Parris" userId="7e4cfbe4-0b41-4e69-a9ca-b42e2a982533" providerId="ADAL" clId="{26429BEA-B745-F64A-8343-5C98A93CE746}" dt="2022-06-29T13:41:49.679" v="491" actId="2696"/>
        <pc:sldMkLst>
          <pc:docMk/>
          <pc:sldMk cId="2092288596" sldId="968"/>
        </pc:sldMkLst>
      </pc:sldChg>
      <pc:sldChg chg="del">
        <pc:chgData name="Duncan Watson-Parris" userId="7e4cfbe4-0b41-4e69-a9ca-b42e2a982533" providerId="ADAL" clId="{26429BEA-B745-F64A-8343-5C98A93CE746}" dt="2022-06-29T13:41:55.664" v="493" actId="2696"/>
        <pc:sldMkLst>
          <pc:docMk/>
          <pc:sldMk cId="2517484101" sldId="969"/>
        </pc:sldMkLst>
      </pc:sldChg>
      <pc:sldChg chg="del">
        <pc:chgData name="Duncan Watson-Parris" userId="7e4cfbe4-0b41-4e69-a9ca-b42e2a982533" providerId="ADAL" clId="{26429BEA-B745-F64A-8343-5C98A93CE746}" dt="2022-06-29T13:41:55.664" v="493" actId="2696"/>
        <pc:sldMkLst>
          <pc:docMk/>
          <pc:sldMk cId="2238014765" sldId="970"/>
        </pc:sldMkLst>
      </pc:sldChg>
      <pc:sldChg chg="del">
        <pc:chgData name="Duncan Watson-Parris" userId="7e4cfbe4-0b41-4e69-a9ca-b42e2a982533" providerId="ADAL" clId="{26429BEA-B745-F64A-8343-5C98A93CE746}" dt="2022-06-29T13:13:55.061" v="38" actId="2696"/>
        <pc:sldMkLst>
          <pc:docMk/>
          <pc:sldMk cId="3901177208" sldId="971"/>
        </pc:sldMkLst>
      </pc:sldChg>
      <pc:sldChg chg="del">
        <pc:chgData name="Duncan Watson-Parris" userId="7e4cfbe4-0b41-4e69-a9ca-b42e2a982533" providerId="ADAL" clId="{26429BEA-B745-F64A-8343-5C98A93CE746}" dt="2022-06-29T13:41:50.228" v="492" actId="2696"/>
        <pc:sldMkLst>
          <pc:docMk/>
          <pc:sldMk cId="1615382321" sldId="972"/>
        </pc:sldMkLst>
      </pc:sldChg>
      <pc:sldChg chg="addSp modSp add mod modNotesTx">
        <pc:chgData name="Duncan Watson-Parris" userId="7e4cfbe4-0b41-4e69-a9ca-b42e2a982533" providerId="ADAL" clId="{26429BEA-B745-F64A-8343-5C98A93CE746}" dt="2022-06-29T13:33:46.645" v="339" actId="20577"/>
        <pc:sldMkLst>
          <pc:docMk/>
          <pc:sldMk cId="2902138536" sldId="975"/>
        </pc:sldMkLst>
        <pc:spChg chg="mod">
          <ac:chgData name="Duncan Watson-Parris" userId="7e4cfbe4-0b41-4e69-a9ca-b42e2a982533" providerId="ADAL" clId="{26429BEA-B745-F64A-8343-5C98A93CE746}" dt="2022-06-29T13:16:17.098" v="86" actId="196"/>
          <ac:spMkLst>
            <pc:docMk/>
            <pc:sldMk cId="2902138536" sldId="975"/>
            <ac:spMk id="2" creationId="{A2EB3B72-CEC1-3246-86CB-18EA908DED52}"/>
          </ac:spMkLst>
        </pc:spChg>
        <pc:spChg chg="mod">
          <ac:chgData name="Duncan Watson-Parris" userId="7e4cfbe4-0b41-4e69-a9ca-b42e2a982533" providerId="ADAL" clId="{26429BEA-B745-F64A-8343-5C98A93CE746}" dt="2022-06-29T13:33:46.645" v="339" actId="20577"/>
          <ac:spMkLst>
            <pc:docMk/>
            <pc:sldMk cId="2902138536" sldId="975"/>
            <ac:spMk id="4" creationId="{6578B3EB-A826-429E-BD3A-C1EB9AD2FFE2}"/>
          </ac:spMkLst>
        </pc:spChg>
        <pc:spChg chg="mod">
          <ac:chgData name="Duncan Watson-Parris" userId="7e4cfbe4-0b41-4e69-a9ca-b42e2a982533" providerId="ADAL" clId="{26429BEA-B745-F64A-8343-5C98A93CE746}" dt="2022-06-29T13:16:00.562" v="74" actId="20577"/>
          <ac:spMkLst>
            <pc:docMk/>
            <pc:sldMk cId="2902138536" sldId="975"/>
            <ac:spMk id="13" creationId="{C9449D42-0BD5-3C47-8D50-559B5344665F}"/>
          </ac:spMkLst>
        </pc:spChg>
        <pc:spChg chg="add mod">
          <ac:chgData name="Duncan Watson-Parris" userId="7e4cfbe4-0b41-4e69-a9ca-b42e2a982533" providerId="ADAL" clId="{26429BEA-B745-F64A-8343-5C98A93CE746}" dt="2022-06-29T13:15:54.176" v="72"/>
          <ac:spMkLst>
            <pc:docMk/>
            <pc:sldMk cId="2902138536" sldId="975"/>
            <ac:spMk id="15" creationId="{65D08110-E9C4-E474-5CF4-C1F324800CE6}"/>
          </ac:spMkLst>
        </pc:spChg>
        <pc:spChg chg="mod">
          <ac:chgData name="Duncan Watson-Parris" userId="7e4cfbe4-0b41-4e69-a9ca-b42e2a982533" providerId="ADAL" clId="{26429BEA-B745-F64A-8343-5C98A93CE746}" dt="2022-06-29T13:16:03.078" v="79" actId="20577"/>
          <ac:spMkLst>
            <pc:docMk/>
            <pc:sldMk cId="2902138536" sldId="975"/>
            <ac:spMk id="16" creationId="{85ECD7DF-1A01-2045-9B5A-81DDA53E0AB3}"/>
          </ac:spMkLst>
        </pc:spChg>
        <pc:spChg chg="mod">
          <ac:chgData name="Duncan Watson-Parris" userId="7e4cfbe4-0b41-4e69-a9ca-b42e2a982533" providerId="ADAL" clId="{26429BEA-B745-F64A-8343-5C98A93CE746}" dt="2022-06-29T13:16:20.499" v="87" actId="1076"/>
          <ac:spMkLst>
            <pc:docMk/>
            <pc:sldMk cId="2902138536" sldId="975"/>
            <ac:spMk id="18" creationId="{11A3AC3B-CC47-B58A-CA6A-F1AC52D827B8}"/>
          </ac:spMkLst>
        </pc:spChg>
        <pc:spChg chg="add mod">
          <ac:chgData name="Duncan Watson-Parris" userId="7e4cfbe4-0b41-4e69-a9ca-b42e2a982533" providerId="ADAL" clId="{26429BEA-B745-F64A-8343-5C98A93CE746}" dt="2022-06-29T13:15:54.176" v="72"/>
          <ac:spMkLst>
            <pc:docMk/>
            <pc:sldMk cId="2902138536" sldId="975"/>
            <ac:spMk id="19" creationId="{4B0E2529-1EF0-C78E-4CCC-BE81D537D1D5}"/>
          </ac:spMkLst>
        </pc:spChg>
      </pc:sldChg>
      <pc:sldChg chg="del">
        <pc:chgData name="Duncan Watson-Parris" userId="7e4cfbe4-0b41-4e69-a9ca-b42e2a982533" providerId="ADAL" clId="{26429BEA-B745-F64A-8343-5C98A93CE746}" dt="2022-06-29T13:13:55.061" v="38" actId="2696"/>
        <pc:sldMkLst>
          <pc:docMk/>
          <pc:sldMk cId="3277549150" sldId="975"/>
        </pc:sldMkLst>
      </pc:sldChg>
      <pc:sldChg chg="del">
        <pc:chgData name="Duncan Watson-Parris" userId="7e4cfbe4-0b41-4e69-a9ca-b42e2a982533" providerId="ADAL" clId="{26429BEA-B745-F64A-8343-5C98A93CE746}" dt="2022-06-29T13:13:55.061" v="38" actId="2696"/>
        <pc:sldMkLst>
          <pc:docMk/>
          <pc:sldMk cId="1173991629" sldId="976"/>
        </pc:sldMkLst>
      </pc:sldChg>
      <pc:sldChg chg="addSp delSp modSp add mod">
        <pc:chgData name="Duncan Watson-Parris" userId="7e4cfbe4-0b41-4e69-a9ca-b42e2a982533" providerId="ADAL" clId="{26429BEA-B745-F64A-8343-5C98A93CE746}" dt="2022-06-29T13:17:17.477" v="95" actId="20577"/>
        <pc:sldMkLst>
          <pc:docMk/>
          <pc:sldMk cId="4031729511" sldId="976"/>
        </pc:sldMkLst>
        <pc:spChg chg="del">
          <ac:chgData name="Duncan Watson-Parris" userId="7e4cfbe4-0b41-4e69-a9ca-b42e2a982533" providerId="ADAL" clId="{26429BEA-B745-F64A-8343-5C98A93CE746}" dt="2022-06-29T13:17:04.921" v="92" actId="478"/>
          <ac:spMkLst>
            <pc:docMk/>
            <pc:sldMk cId="4031729511" sldId="976"/>
            <ac:spMk id="2" creationId="{A2EB3B72-CEC1-3246-86CB-18EA908DED52}"/>
          </ac:spMkLst>
        </pc:spChg>
        <pc:spChg chg="mod">
          <ac:chgData name="Duncan Watson-Parris" userId="7e4cfbe4-0b41-4e69-a9ca-b42e2a982533" providerId="ADAL" clId="{26429BEA-B745-F64A-8343-5C98A93CE746}" dt="2022-06-29T13:17:17.477" v="95" actId="20577"/>
          <ac:spMkLst>
            <pc:docMk/>
            <pc:sldMk cId="4031729511" sldId="976"/>
            <ac:spMk id="4" creationId="{6578B3EB-A826-429E-BD3A-C1EB9AD2FFE2}"/>
          </ac:spMkLst>
        </pc:spChg>
        <pc:spChg chg="del">
          <ac:chgData name="Duncan Watson-Parris" userId="7e4cfbe4-0b41-4e69-a9ca-b42e2a982533" providerId="ADAL" clId="{26429BEA-B745-F64A-8343-5C98A93CE746}" dt="2022-06-29T13:17:04.921" v="92" actId="478"/>
          <ac:spMkLst>
            <pc:docMk/>
            <pc:sldMk cId="4031729511" sldId="976"/>
            <ac:spMk id="11" creationId="{B38BC074-511A-004D-9520-588D45F103A2}"/>
          </ac:spMkLst>
        </pc:spChg>
        <pc:spChg chg="del">
          <ac:chgData name="Duncan Watson-Parris" userId="7e4cfbe4-0b41-4e69-a9ca-b42e2a982533" providerId="ADAL" clId="{26429BEA-B745-F64A-8343-5C98A93CE746}" dt="2022-06-29T13:17:04.921" v="92" actId="478"/>
          <ac:spMkLst>
            <pc:docMk/>
            <pc:sldMk cId="4031729511" sldId="976"/>
            <ac:spMk id="13" creationId="{C9449D42-0BD5-3C47-8D50-559B5344665F}"/>
          </ac:spMkLst>
        </pc:spChg>
        <pc:spChg chg="del">
          <ac:chgData name="Duncan Watson-Parris" userId="7e4cfbe4-0b41-4e69-a9ca-b42e2a982533" providerId="ADAL" clId="{26429BEA-B745-F64A-8343-5C98A93CE746}" dt="2022-06-29T13:17:04.921" v="92" actId="478"/>
          <ac:spMkLst>
            <pc:docMk/>
            <pc:sldMk cId="4031729511" sldId="976"/>
            <ac:spMk id="16" creationId="{85ECD7DF-1A01-2045-9B5A-81DDA53E0AB3}"/>
          </ac:spMkLst>
        </pc:spChg>
        <pc:spChg chg="del">
          <ac:chgData name="Duncan Watson-Parris" userId="7e4cfbe4-0b41-4e69-a9ca-b42e2a982533" providerId="ADAL" clId="{26429BEA-B745-F64A-8343-5C98A93CE746}" dt="2022-06-29T13:17:04.921" v="92" actId="478"/>
          <ac:spMkLst>
            <pc:docMk/>
            <pc:sldMk cId="4031729511" sldId="976"/>
            <ac:spMk id="17" creationId="{3443969B-D22A-E72B-CBE2-B738E81956BA}"/>
          </ac:spMkLst>
        </pc:spChg>
        <pc:spChg chg="del">
          <ac:chgData name="Duncan Watson-Parris" userId="7e4cfbe4-0b41-4e69-a9ca-b42e2a982533" providerId="ADAL" clId="{26429BEA-B745-F64A-8343-5C98A93CE746}" dt="2022-06-29T13:17:04.921" v="92" actId="478"/>
          <ac:spMkLst>
            <pc:docMk/>
            <pc:sldMk cId="4031729511" sldId="976"/>
            <ac:spMk id="18" creationId="{11A3AC3B-CC47-B58A-CA6A-F1AC52D827B8}"/>
          </ac:spMkLst>
        </pc:spChg>
        <pc:picChg chg="del">
          <ac:chgData name="Duncan Watson-Parris" userId="7e4cfbe4-0b41-4e69-a9ca-b42e2a982533" providerId="ADAL" clId="{26429BEA-B745-F64A-8343-5C98A93CE746}" dt="2022-06-29T13:17:04.921" v="92" actId="478"/>
          <ac:picMkLst>
            <pc:docMk/>
            <pc:sldMk cId="4031729511" sldId="976"/>
            <ac:picMk id="12" creationId="{12CC0942-CBCE-6741-A388-AE9CD6AA22E3}"/>
          </ac:picMkLst>
        </pc:picChg>
        <pc:picChg chg="del">
          <ac:chgData name="Duncan Watson-Parris" userId="7e4cfbe4-0b41-4e69-a9ca-b42e2a982533" providerId="ADAL" clId="{26429BEA-B745-F64A-8343-5C98A93CE746}" dt="2022-06-29T13:17:04.921" v="92" actId="478"/>
          <ac:picMkLst>
            <pc:docMk/>
            <pc:sldMk cId="4031729511" sldId="976"/>
            <ac:picMk id="14" creationId="{6A12B569-8F81-4F43-8496-A5FF51A159C7}"/>
          </ac:picMkLst>
        </pc:picChg>
        <pc:picChg chg="add mod">
          <ac:chgData name="Duncan Watson-Parris" userId="7e4cfbe4-0b41-4e69-a9ca-b42e2a982533" providerId="ADAL" clId="{26429BEA-B745-F64A-8343-5C98A93CE746}" dt="2022-06-29T13:17:05.858" v="93"/>
          <ac:picMkLst>
            <pc:docMk/>
            <pc:sldMk cId="4031729511" sldId="976"/>
            <ac:picMk id="15" creationId="{4AF437D4-D634-9181-E878-09C989CCE3C6}"/>
          </ac:picMkLst>
        </pc:picChg>
        <pc:picChg chg="add mod">
          <ac:chgData name="Duncan Watson-Parris" userId="7e4cfbe4-0b41-4e69-a9ca-b42e2a982533" providerId="ADAL" clId="{26429BEA-B745-F64A-8343-5C98A93CE746}" dt="2022-06-29T13:17:05.858" v="93"/>
          <ac:picMkLst>
            <pc:docMk/>
            <pc:sldMk cId="4031729511" sldId="976"/>
            <ac:picMk id="19" creationId="{998F6B71-AD86-6ED3-5313-87F2A6FF611C}"/>
          </ac:picMkLst>
        </pc:picChg>
        <pc:picChg chg="add mod">
          <ac:chgData name="Duncan Watson-Parris" userId="7e4cfbe4-0b41-4e69-a9ca-b42e2a982533" providerId="ADAL" clId="{26429BEA-B745-F64A-8343-5C98A93CE746}" dt="2022-06-29T13:17:05.858" v="93"/>
          <ac:picMkLst>
            <pc:docMk/>
            <pc:sldMk cId="4031729511" sldId="976"/>
            <ac:picMk id="20" creationId="{0BC9B771-B9DE-78D4-A471-4249A23BDF23}"/>
          </ac:picMkLst>
        </pc:picChg>
        <pc:picChg chg="add mod">
          <ac:chgData name="Duncan Watson-Parris" userId="7e4cfbe4-0b41-4e69-a9ca-b42e2a982533" providerId="ADAL" clId="{26429BEA-B745-F64A-8343-5C98A93CE746}" dt="2022-06-29T13:17:05.858" v="93"/>
          <ac:picMkLst>
            <pc:docMk/>
            <pc:sldMk cId="4031729511" sldId="976"/>
            <ac:picMk id="21" creationId="{56D1BE33-AE9B-14BE-37DA-722203E7B24E}"/>
          </ac:picMkLst>
        </pc:picChg>
        <pc:picChg chg="del">
          <ac:chgData name="Duncan Watson-Parris" userId="7e4cfbe4-0b41-4e69-a9ca-b42e2a982533" providerId="ADAL" clId="{26429BEA-B745-F64A-8343-5C98A93CE746}" dt="2022-06-29T13:17:04.921" v="92" actId="478"/>
          <ac:picMkLst>
            <pc:docMk/>
            <pc:sldMk cId="4031729511" sldId="976"/>
            <ac:picMk id="1026" creationId="{7FF56070-535D-4F45-B469-041908AF9A7C}"/>
          </ac:picMkLst>
        </pc:picChg>
      </pc:sldChg>
      <pc:sldChg chg="addSp delSp modSp add mod modNotesTx">
        <pc:chgData name="Duncan Watson-Parris" userId="7e4cfbe4-0b41-4e69-a9ca-b42e2a982533" providerId="ADAL" clId="{26429BEA-B745-F64A-8343-5C98A93CE746}" dt="2022-06-29T13:23:46.193" v="184" actId="20577"/>
        <pc:sldMkLst>
          <pc:docMk/>
          <pc:sldMk cId="1018702761" sldId="977"/>
        </pc:sldMkLst>
        <pc:spChg chg="mod">
          <ac:chgData name="Duncan Watson-Parris" userId="7e4cfbe4-0b41-4e69-a9ca-b42e2a982533" providerId="ADAL" clId="{26429BEA-B745-F64A-8343-5C98A93CE746}" dt="2022-06-29T13:23:46.193" v="184" actId="20577"/>
          <ac:spMkLst>
            <pc:docMk/>
            <pc:sldMk cId="1018702761" sldId="977"/>
            <ac:spMk id="3" creationId="{8039FC5C-1E0E-9583-D224-43F83B43AA26}"/>
          </ac:spMkLst>
        </pc:spChg>
        <pc:spChg chg="mod">
          <ac:chgData name="Duncan Watson-Parris" userId="7e4cfbe4-0b41-4e69-a9ca-b42e2a982533" providerId="ADAL" clId="{26429BEA-B745-F64A-8343-5C98A93CE746}" dt="2022-06-29T13:18:35.302" v="117" actId="20577"/>
          <ac:spMkLst>
            <pc:docMk/>
            <pc:sldMk cId="1018702761" sldId="977"/>
            <ac:spMk id="4" creationId="{6578B3EB-A826-429E-BD3A-C1EB9AD2FFE2}"/>
          </ac:spMkLst>
        </pc:spChg>
        <pc:spChg chg="del">
          <ac:chgData name="Duncan Watson-Parris" userId="7e4cfbe4-0b41-4e69-a9ca-b42e2a982533" providerId="ADAL" clId="{26429BEA-B745-F64A-8343-5C98A93CE746}" dt="2022-06-29T13:18:13.594" v="98" actId="478"/>
          <ac:spMkLst>
            <pc:docMk/>
            <pc:sldMk cId="1018702761" sldId="977"/>
            <ac:spMk id="6" creationId="{859EC2CC-A7FE-F54F-9D7F-A6E88BE3F301}"/>
          </ac:spMkLst>
        </pc:spChg>
        <pc:spChg chg="add mod">
          <ac:chgData name="Duncan Watson-Parris" userId="7e4cfbe4-0b41-4e69-a9ca-b42e2a982533" providerId="ADAL" clId="{26429BEA-B745-F64A-8343-5C98A93CE746}" dt="2022-06-29T13:18:25.640" v="105" actId="1076"/>
          <ac:spMkLst>
            <pc:docMk/>
            <pc:sldMk cId="1018702761" sldId="977"/>
            <ac:spMk id="7" creationId="{B2B60B4D-2938-D649-0A46-2617918709C0}"/>
          </ac:spMkLst>
        </pc:spChg>
        <pc:spChg chg="del">
          <ac:chgData name="Duncan Watson-Parris" userId="7e4cfbe4-0b41-4e69-a9ca-b42e2a982533" providerId="ADAL" clId="{26429BEA-B745-F64A-8343-5C98A93CE746}" dt="2022-06-29T13:18:27.805" v="106" actId="478"/>
          <ac:spMkLst>
            <pc:docMk/>
            <pc:sldMk cId="1018702761" sldId="977"/>
            <ac:spMk id="9" creationId="{395E10CA-376F-CEAC-802F-1B9FDC633C0C}"/>
          </ac:spMkLst>
        </pc:spChg>
        <pc:spChg chg="add mod">
          <ac:chgData name="Duncan Watson-Parris" userId="7e4cfbe4-0b41-4e69-a9ca-b42e2a982533" providerId="ADAL" clId="{26429BEA-B745-F64A-8343-5C98A93CE746}" dt="2022-06-29T13:18:18.181" v="100" actId="1076"/>
          <ac:spMkLst>
            <pc:docMk/>
            <pc:sldMk cId="1018702761" sldId="977"/>
            <ac:spMk id="11" creationId="{E31379D6-DFEF-F465-5980-B8567A3CB0AE}"/>
          </ac:spMkLst>
        </pc:spChg>
        <pc:picChg chg="del">
          <ac:chgData name="Duncan Watson-Parris" userId="7e4cfbe4-0b41-4e69-a9ca-b42e2a982533" providerId="ADAL" clId="{26429BEA-B745-F64A-8343-5C98A93CE746}" dt="2022-06-29T13:18:13.594" v="98" actId="478"/>
          <ac:picMkLst>
            <pc:docMk/>
            <pc:sldMk cId="1018702761" sldId="977"/>
            <ac:picMk id="5" creationId="{92805D79-4843-C54D-817D-4B60DF946CD2}"/>
          </ac:picMkLst>
        </pc:picChg>
        <pc:picChg chg="add mod">
          <ac:chgData name="Duncan Watson-Parris" userId="7e4cfbe4-0b41-4e69-a9ca-b42e2a982533" providerId="ADAL" clId="{26429BEA-B745-F64A-8343-5C98A93CE746}" dt="2022-06-29T13:18:18.181" v="100" actId="1076"/>
          <ac:picMkLst>
            <pc:docMk/>
            <pc:sldMk cId="1018702761" sldId="977"/>
            <ac:picMk id="10" creationId="{D3E11398-2A12-CC50-940C-FD707E16D179}"/>
          </ac:picMkLst>
        </pc:picChg>
        <pc:picChg chg="del">
          <ac:chgData name="Duncan Watson-Parris" userId="7e4cfbe4-0b41-4e69-a9ca-b42e2a982533" providerId="ADAL" clId="{26429BEA-B745-F64A-8343-5C98A93CE746}" dt="2022-06-29T13:18:20.213" v="101" actId="478"/>
          <ac:picMkLst>
            <pc:docMk/>
            <pc:sldMk cId="1018702761" sldId="977"/>
            <ac:picMk id="10242" creationId="{70D4A132-E7C4-5C41-954D-7A38790A0760}"/>
          </ac:picMkLst>
        </pc:picChg>
      </pc:sldChg>
      <pc:sldChg chg="addSp delSp modSp new mod ord">
        <pc:chgData name="Duncan Watson-Parris" userId="7e4cfbe4-0b41-4e69-a9ca-b42e2a982533" providerId="ADAL" clId="{26429BEA-B745-F64A-8343-5C98A93CE746}" dt="2022-06-29T13:36:29.619" v="426" actId="20577"/>
        <pc:sldMkLst>
          <pc:docMk/>
          <pc:sldMk cId="1952525557" sldId="978"/>
        </pc:sldMkLst>
        <pc:spChg chg="del">
          <ac:chgData name="Duncan Watson-Parris" userId="7e4cfbe4-0b41-4e69-a9ca-b42e2a982533" providerId="ADAL" clId="{26429BEA-B745-F64A-8343-5C98A93CE746}" dt="2022-06-29T13:26:56.769" v="249" actId="478"/>
          <ac:spMkLst>
            <pc:docMk/>
            <pc:sldMk cId="1952525557" sldId="978"/>
            <ac:spMk id="2" creationId="{3C152752-7610-86E1-D513-75F572433B45}"/>
          </ac:spMkLst>
        </pc:spChg>
        <pc:spChg chg="add mod">
          <ac:chgData name="Duncan Watson-Parris" userId="7e4cfbe4-0b41-4e69-a9ca-b42e2a982533" providerId="ADAL" clId="{26429BEA-B745-F64A-8343-5C98A93CE746}" dt="2022-06-29T13:36:29.619" v="426" actId="20577"/>
          <ac:spMkLst>
            <pc:docMk/>
            <pc:sldMk cId="1952525557" sldId="978"/>
            <ac:spMk id="4" creationId="{93F3125C-2BA5-D5DC-1E28-DC74427FCAAD}"/>
          </ac:spMkLst>
        </pc:spChg>
        <pc:spChg chg="add mod">
          <ac:chgData name="Duncan Watson-Parris" userId="7e4cfbe4-0b41-4e69-a9ca-b42e2a982533" providerId="ADAL" clId="{26429BEA-B745-F64A-8343-5C98A93CE746}" dt="2022-06-29T13:36:22.465" v="403"/>
          <ac:spMkLst>
            <pc:docMk/>
            <pc:sldMk cId="1952525557" sldId="978"/>
            <ac:spMk id="6" creationId="{D3C03984-975B-EB5D-C6E1-9E2A38573B33}"/>
          </ac:spMkLst>
        </pc:spChg>
        <pc:spChg chg="add mod">
          <ac:chgData name="Duncan Watson-Parris" userId="7e4cfbe4-0b41-4e69-a9ca-b42e2a982533" providerId="ADAL" clId="{26429BEA-B745-F64A-8343-5C98A93CE746}" dt="2022-06-29T13:36:22.465" v="403"/>
          <ac:spMkLst>
            <pc:docMk/>
            <pc:sldMk cId="1952525557" sldId="978"/>
            <ac:spMk id="8" creationId="{F08F323B-5CF8-C59B-9F77-4E5A93B0DCF2}"/>
          </ac:spMkLst>
        </pc:spChg>
        <pc:picChg chg="add del mod">
          <ac:chgData name="Duncan Watson-Parris" userId="7e4cfbe4-0b41-4e69-a9ca-b42e2a982533" providerId="ADAL" clId="{26429BEA-B745-F64A-8343-5C98A93CE746}" dt="2022-06-29T13:36:22.014" v="402" actId="478"/>
          <ac:picMkLst>
            <pc:docMk/>
            <pc:sldMk cId="1952525557" sldId="978"/>
            <ac:picMk id="5" creationId="{00966195-E2DA-BC36-11E1-D5761FA974DF}"/>
          </ac:picMkLst>
        </pc:picChg>
        <pc:picChg chg="add mod">
          <ac:chgData name="Duncan Watson-Parris" userId="7e4cfbe4-0b41-4e69-a9ca-b42e2a982533" providerId="ADAL" clId="{26429BEA-B745-F64A-8343-5C98A93CE746}" dt="2022-06-29T13:36:22.465" v="403"/>
          <ac:picMkLst>
            <pc:docMk/>
            <pc:sldMk cId="1952525557" sldId="978"/>
            <ac:picMk id="7" creationId="{26171F13-DEBA-426D-1CD4-087C94102387}"/>
          </ac:picMkLst>
        </pc:picChg>
      </pc:sldChg>
      <pc:sldChg chg="addSp delSp modSp new mod addAnim delAnim modAnim">
        <pc:chgData name="Duncan Watson-Parris" userId="7e4cfbe4-0b41-4e69-a9ca-b42e2a982533" providerId="ADAL" clId="{26429BEA-B745-F64A-8343-5C98A93CE746}" dt="2022-06-29T14:12:40.181" v="1033" actId="21"/>
        <pc:sldMkLst>
          <pc:docMk/>
          <pc:sldMk cId="4191912555" sldId="979"/>
        </pc:sldMkLst>
        <pc:spChg chg="del">
          <ac:chgData name="Duncan Watson-Parris" userId="7e4cfbe4-0b41-4e69-a9ca-b42e2a982533" providerId="ADAL" clId="{26429BEA-B745-F64A-8343-5C98A93CE746}" dt="2022-06-29T13:27:20.645" v="253" actId="478"/>
          <ac:spMkLst>
            <pc:docMk/>
            <pc:sldMk cId="4191912555" sldId="979"/>
            <ac:spMk id="2" creationId="{5CE39A0F-774F-7AB5-6B28-88D4F946B36A}"/>
          </ac:spMkLst>
        </pc:spChg>
        <pc:spChg chg="del">
          <ac:chgData name="Duncan Watson-Parris" userId="7e4cfbe4-0b41-4e69-a9ca-b42e2a982533" providerId="ADAL" clId="{26429BEA-B745-F64A-8343-5C98A93CE746}" dt="2022-06-29T13:27:20.645" v="253" actId="478"/>
          <ac:spMkLst>
            <pc:docMk/>
            <pc:sldMk cId="4191912555" sldId="979"/>
            <ac:spMk id="3" creationId="{A6012499-ED9A-39B8-C322-6AB14F10474E}"/>
          </ac:spMkLst>
        </pc:spChg>
        <pc:spChg chg="add mod">
          <ac:chgData name="Duncan Watson-Parris" userId="7e4cfbe4-0b41-4e69-a9ca-b42e2a982533" providerId="ADAL" clId="{26429BEA-B745-F64A-8343-5C98A93CE746}" dt="2022-06-29T14:12:40.181" v="1033" actId="21"/>
          <ac:spMkLst>
            <pc:docMk/>
            <pc:sldMk cId="4191912555" sldId="979"/>
            <ac:spMk id="5" creationId="{D4D78EEF-A150-16B1-BC27-B593C4A15D91}"/>
          </ac:spMkLst>
        </pc:spChg>
        <pc:spChg chg="add mod">
          <ac:chgData name="Duncan Watson-Parris" userId="7e4cfbe4-0b41-4e69-a9ca-b42e2a982533" providerId="ADAL" clId="{26429BEA-B745-F64A-8343-5C98A93CE746}" dt="2022-06-29T13:27:21.015" v="254"/>
          <ac:spMkLst>
            <pc:docMk/>
            <pc:sldMk cId="4191912555" sldId="979"/>
            <ac:spMk id="6" creationId="{64C3853A-AF05-EC00-78C2-63671F94449E}"/>
          </ac:spMkLst>
        </pc:spChg>
      </pc:sldChg>
      <pc:sldChg chg="addSp delSp modSp new del mod modAnim">
        <pc:chgData name="Duncan Watson-Parris" userId="7e4cfbe4-0b41-4e69-a9ca-b42e2a982533" providerId="ADAL" clId="{26429BEA-B745-F64A-8343-5C98A93CE746}" dt="2022-06-29T14:12:00.146" v="1030" actId="2696"/>
        <pc:sldMkLst>
          <pc:docMk/>
          <pc:sldMk cId="3144259123" sldId="980"/>
        </pc:sldMkLst>
        <pc:spChg chg="del">
          <ac:chgData name="Duncan Watson-Parris" userId="7e4cfbe4-0b41-4e69-a9ca-b42e2a982533" providerId="ADAL" clId="{26429BEA-B745-F64A-8343-5C98A93CE746}" dt="2022-06-29T13:27:29.679" v="257" actId="478"/>
          <ac:spMkLst>
            <pc:docMk/>
            <pc:sldMk cId="3144259123" sldId="980"/>
            <ac:spMk id="2" creationId="{064D88BE-C8CC-2753-1C59-B7CCEEDD05D5}"/>
          </ac:spMkLst>
        </pc:spChg>
        <pc:spChg chg="del">
          <ac:chgData name="Duncan Watson-Parris" userId="7e4cfbe4-0b41-4e69-a9ca-b42e2a982533" providerId="ADAL" clId="{26429BEA-B745-F64A-8343-5C98A93CE746}" dt="2022-06-29T13:27:29.679" v="257" actId="478"/>
          <ac:spMkLst>
            <pc:docMk/>
            <pc:sldMk cId="3144259123" sldId="980"/>
            <ac:spMk id="3" creationId="{FB902B60-71D0-9533-7D0E-8FA55286150F}"/>
          </ac:spMkLst>
        </pc:spChg>
        <pc:spChg chg="add mod">
          <ac:chgData name="Duncan Watson-Parris" userId="7e4cfbe4-0b41-4e69-a9ca-b42e2a982533" providerId="ADAL" clId="{26429BEA-B745-F64A-8343-5C98A93CE746}" dt="2022-06-29T13:27:30.076" v="258"/>
          <ac:spMkLst>
            <pc:docMk/>
            <pc:sldMk cId="3144259123" sldId="980"/>
            <ac:spMk id="5" creationId="{2AF586A6-D2B9-6002-B98F-ECAD85023E70}"/>
          </ac:spMkLst>
        </pc:spChg>
        <pc:spChg chg="add mod">
          <ac:chgData name="Duncan Watson-Parris" userId="7e4cfbe4-0b41-4e69-a9ca-b42e2a982533" providerId="ADAL" clId="{26429BEA-B745-F64A-8343-5C98A93CE746}" dt="2022-06-29T13:27:30.076" v="258"/>
          <ac:spMkLst>
            <pc:docMk/>
            <pc:sldMk cId="3144259123" sldId="980"/>
            <ac:spMk id="6" creationId="{3F2DC398-89A1-33D1-8DDD-170BEC876774}"/>
          </ac:spMkLst>
        </pc:spChg>
      </pc:sldChg>
      <pc:sldChg chg="add del">
        <pc:chgData name="Duncan Watson-Parris" userId="7e4cfbe4-0b41-4e69-a9ca-b42e2a982533" providerId="ADAL" clId="{26429BEA-B745-F64A-8343-5C98A93CE746}" dt="2022-06-29T13:31:14.787" v="277" actId="2696"/>
        <pc:sldMkLst>
          <pc:docMk/>
          <pc:sldMk cId="3427348794" sldId="981"/>
        </pc:sldMkLst>
      </pc:sldChg>
      <pc:sldChg chg="add modNotesTx">
        <pc:chgData name="Duncan Watson-Parris" userId="7e4cfbe4-0b41-4e69-a9ca-b42e2a982533" providerId="ADAL" clId="{26429BEA-B745-F64A-8343-5C98A93CE746}" dt="2022-06-30T08:36:59.696" v="2038" actId="20577"/>
        <pc:sldMkLst>
          <pc:docMk/>
          <pc:sldMk cId="956704943" sldId="982"/>
        </pc:sldMkLst>
      </pc:sldChg>
      <pc:sldChg chg="delSp add del">
        <pc:chgData name="Duncan Watson-Parris" userId="7e4cfbe4-0b41-4e69-a9ca-b42e2a982533" providerId="ADAL" clId="{26429BEA-B745-F64A-8343-5C98A93CE746}" dt="2022-06-29T13:29:48.673" v="263" actId="2696"/>
        <pc:sldMkLst>
          <pc:docMk/>
          <pc:sldMk cId="1502213784" sldId="982"/>
        </pc:sldMkLst>
        <pc:spChg chg="del">
          <ac:chgData name="Duncan Watson-Parris" userId="7e4cfbe4-0b41-4e69-a9ca-b42e2a982533" providerId="ADAL" clId="{26429BEA-B745-F64A-8343-5C98A93CE746}" dt="2022-06-29T13:29:47.265" v="262" actId="21"/>
          <ac:spMkLst>
            <pc:docMk/>
            <pc:sldMk cId="1502213784" sldId="982"/>
            <ac:spMk id="5" creationId="{0D4D5BE7-6DDB-8240-B67E-09F6229D839A}"/>
          </ac:spMkLst>
        </pc:spChg>
        <pc:spChg chg="del">
          <ac:chgData name="Duncan Watson-Parris" userId="7e4cfbe4-0b41-4e69-a9ca-b42e2a982533" providerId="ADAL" clId="{26429BEA-B745-F64A-8343-5C98A93CE746}" dt="2022-06-29T13:29:47.265" v="262" actId="21"/>
          <ac:spMkLst>
            <pc:docMk/>
            <pc:sldMk cId="1502213784" sldId="982"/>
            <ac:spMk id="10" creationId="{57E8A97B-7392-48A9-A31F-2B2F53CF2F09}"/>
          </ac:spMkLst>
        </pc:spChg>
        <pc:picChg chg="del">
          <ac:chgData name="Duncan Watson-Parris" userId="7e4cfbe4-0b41-4e69-a9ca-b42e2a982533" providerId="ADAL" clId="{26429BEA-B745-F64A-8343-5C98A93CE746}" dt="2022-06-29T13:29:47.265" v="262" actId="21"/>
          <ac:picMkLst>
            <pc:docMk/>
            <pc:sldMk cId="1502213784" sldId="982"/>
            <ac:picMk id="6" creationId="{6E4599C1-7DE8-7743-9065-33A096343884}"/>
          </ac:picMkLst>
        </pc:picChg>
        <pc:picChg chg="del">
          <ac:chgData name="Duncan Watson-Parris" userId="7e4cfbe4-0b41-4e69-a9ca-b42e2a982533" providerId="ADAL" clId="{26429BEA-B745-F64A-8343-5C98A93CE746}" dt="2022-06-29T13:29:47.265" v="262" actId="21"/>
          <ac:picMkLst>
            <pc:docMk/>
            <pc:sldMk cId="1502213784" sldId="982"/>
            <ac:picMk id="7" creationId="{728FA588-5F13-4A1C-B282-8F519DA57418}"/>
          </ac:picMkLst>
        </pc:picChg>
      </pc:sldChg>
      <pc:sldChg chg="add del">
        <pc:chgData name="Duncan Watson-Parris" userId="7e4cfbe4-0b41-4e69-a9ca-b42e2a982533" providerId="ADAL" clId="{26429BEA-B745-F64A-8343-5C98A93CE746}" dt="2022-06-29T13:30:03.510" v="266" actId="2696"/>
        <pc:sldMkLst>
          <pc:docMk/>
          <pc:sldMk cId="3758036298" sldId="983"/>
        </pc:sldMkLst>
      </pc:sldChg>
      <pc:sldChg chg="modSp add modNotesTx">
        <pc:chgData name="Duncan Watson-Parris" userId="7e4cfbe4-0b41-4e69-a9ca-b42e2a982533" providerId="ADAL" clId="{26429BEA-B745-F64A-8343-5C98A93CE746}" dt="2022-06-30T08:34:17.692" v="1859" actId="20577"/>
        <pc:sldMkLst>
          <pc:docMk/>
          <pc:sldMk cId="4238530253" sldId="983"/>
        </pc:sldMkLst>
        <pc:picChg chg="mod">
          <ac:chgData name="Duncan Watson-Parris" userId="7e4cfbe4-0b41-4e69-a9ca-b42e2a982533" providerId="ADAL" clId="{26429BEA-B745-F64A-8343-5C98A93CE746}" dt="2022-06-29T13:31:24.842" v="279" actId="14826"/>
          <ac:picMkLst>
            <pc:docMk/>
            <pc:sldMk cId="4238530253" sldId="983"/>
            <ac:picMk id="15" creationId="{1C9809E0-1DDD-92F0-A6F4-D05B34B5D613}"/>
          </ac:picMkLst>
        </pc:picChg>
        <pc:picChg chg="mod">
          <ac:chgData name="Duncan Watson-Parris" userId="7e4cfbe4-0b41-4e69-a9ca-b42e2a982533" providerId="ADAL" clId="{26429BEA-B745-F64A-8343-5C98A93CE746}" dt="2022-06-29T13:31:32.627" v="280" actId="14826"/>
          <ac:picMkLst>
            <pc:docMk/>
            <pc:sldMk cId="4238530253" sldId="983"/>
            <ac:picMk id="16" creationId="{03DB8F01-32AF-FBD1-F708-9741FE67844E}"/>
          </ac:picMkLst>
        </pc:picChg>
      </pc:sldChg>
      <pc:sldChg chg="add modNotesTx">
        <pc:chgData name="Duncan Watson-Parris" userId="7e4cfbe4-0b41-4e69-a9ca-b42e2a982533" providerId="ADAL" clId="{26429BEA-B745-F64A-8343-5C98A93CE746}" dt="2022-06-30T08:36:02.671" v="1932" actId="20577"/>
        <pc:sldMkLst>
          <pc:docMk/>
          <pc:sldMk cId="869932681" sldId="984"/>
        </pc:sldMkLst>
      </pc:sldChg>
      <pc:sldChg chg="add modNotesTx">
        <pc:chgData name="Duncan Watson-Parris" userId="7e4cfbe4-0b41-4e69-a9ca-b42e2a982533" providerId="ADAL" clId="{26429BEA-B745-F64A-8343-5C98A93CE746}" dt="2022-06-30T08:34:19.336" v="1860" actId="20577"/>
        <pc:sldMkLst>
          <pc:docMk/>
          <pc:sldMk cId="2663401893" sldId="985"/>
        </pc:sldMkLst>
      </pc:sldChg>
      <pc:sldChg chg="modSp add del modAnim">
        <pc:chgData name="Duncan Watson-Parris" userId="7e4cfbe4-0b41-4e69-a9ca-b42e2a982533" providerId="ADAL" clId="{26429BEA-B745-F64A-8343-5C98A93CE746}" dt="2022-06-29T14:12:00.521" v="1031" actId="2696"/>
        <pc:sldMkLst>
          <pc:docMk/>
          <pc:sldMk cId="930253524" sldId="986"/>
        </pc:sldMkLst>
        <pc:spChg chg="mod">
          <ac:chgData name="Duncan Watson-Parris" userId="7e4cfbe4-0b41-4e69-a9ca-b42e2a982533" providerId="ADAL" clId="{26429BEA-B745-F64A-8343-5C98A93CE746}" dt="2022-06-29T14:10:59.023" v="1025" actId="20577"/>
          <ac:spMkLst>
            <pc:docMk/>
            <pc:sldMk cId="930253524" sldId="986"/>
            <ac:spMk id="5" creationId="{2AF586A6-D2B9-6002-B98F-ECAD85023E70}"/>
          </ac:spMkLst>
        </pc:spChg>
      </pc:sldChg>
      <pc:sldChg chg="add del">
        <pc:chgData name="Duncan Watson-Parris" userId="7e4cfbe4-0b41-4e69-a9ca-b42e2a982533" providerId="ADAL" clId="{26429BEA-B745-F64A-8343-5C98A93CE746}" dt="2022-06-29T13:37:26.764" v="440" actId="2696"/>
        <pc:sldMkLst>
          <pc:docMk/>
          <pc:sldMk cId="4145566988" sldId="987"/>
        </pc:sldMkLst>
      </pc:sldChg>
      <pc:sldChg chg="add del">
        <pc:chgData name="Duncan Watson-Parris" userId="7e4cfbe4-0b41-4e69-a9ca-b42e2a982533" providerId="ADAL" clId="{26429BEA-B745-F64A-8343-5C98A93CE746}" dt="2022-06-29T13:36:53.188" v="430" actId="2696"/>
        <pc:sldMkLst>
          <pc:docMk/>
          <pc:sldMk cId="752553179" sldId="988"/>
        </pc:sldMkLst>
      </pc:sldChg>
      <pc:sldChg chg="add del">
        <pc:chgData name="Duncan Watson-Parris" userId="7e4cfbe4-0b41-4e69-a9ca-b42e2a982533" providerId="ADAL" clId="{26429BEA-B745-F64A-8343-5C98A93CE746}" dt="2022-06-29T13:36:39.537" v="427" actId="2696"/>
        <pc:sldMkLst>
          <pc:docMk/>
          <pc:sldMk cId="526351215" sldId="989"/>
        </pc:sldMkLst>
      </pc:sldChg>
      <pc:sldChg chg="add">
        <pc:chgData name="Duncan Watson-Parris" userId="7e4cfbe4-0b41-4e69-a9ca-b42e2a982533" providerId="ADAL" clId="{26429BEA-B745-F64A-8343-5C98A93CE746}" dt="2022-06-29T13:36:11.264" v="401" actId="2890"/>
        <pc:sldMkLst>
          <pc:docMk/>
          <pc:sldMk cId="3950550193" sldId="990"/>
        </pc:sldMkLst>
      </pc:sldChg>
      <pc:sldChg chg="modSp add mod">
        <pc:chgData name="Duncan Watson-Parris" userId="7e4cfbe4-0b41-4e69-a9ca-b42e2a982533" providerId="ADAL" clId="{26429BEA-B745-F64A-8343-5C98A93CE746}" dt="2022-06-29T13:36:51.800" v="429" actId="14826"/>
        <pc:sldMkLst>
          <pc:docMk/>
          <pc:sldMk cId="769629432" sldId="991"/>
        </pc:sldMkLst>
        <pc:picChg chg="mod">
          <ac:chgData name="Duncan Watson-Parris" userId="7e4cfbe4-0b41-4e69-a9ca-b42e2a982533" providerId="ADAL" clId="{26429BEA-B745-F64A-8343-5C98A93CE746}" dt="2022-06-29T13:36:51.800" v="429" actId="14826"/>
          <ac:picMkLst>
            <pc:docMk/>
            <pc:sldMk cId="769629432" sldId="991"/>
            <ac:picMk id="7" creationId="{26171F13-DEBA-426D-1CD4-087C94102387}"/>
          </ac:picMkLst>
        </pc:picChg>
      </pc:sldChg>
      <pc:sldChg chg="addSp delSp modSp add mod modNotesTx">
        <pc:chgData name="Duncan Watson-Parris" userId="7e4cfbe4-0b41-4e69-a9ca-b42e2a982533" providerId="ADAL" clId="{26429BEA-B745-F64A-8343-5C98A93CE746}" dt="2022-06-30T08:27:24.431" v="1858" actId="20577"/>
        <pc:sldMkLst>
          <pc:docMk/>
          <pc:sldMk cId="2600888380" sldId="992"/>
        </pc:sldMkLst>
        <pc:spChg chg="del">
          <ac:chgData name="Duncan Watson-Parris" userId="7e4cfbe4-0b41-4e69-a9ca-b42e2a982533" providerId="ADAL" clId="{26429BEA-B745-F64A-8343-5C98A93CE746}" dt="2022-06-29T13:37:24.843" v="438" actId="478"/>
          <ac:spMkLst>
            <pc:docMk/>
            <pc:sldMk cId="2600888380" sldId="992"/>
            <ac:spMk id="8" creationId="{F08F323B-5CF8-C59B-9F77-4E5A93B0DCF2}"/>
          </ac:spMkLst>
        </pc:spChg>
        <pc:spChg chg="add mod">
          <ac:chgData name="Duncan Watson-Parris" userId="7e4cfbe4-0b41-4e69-a9ca-b42e2a982533" providerId="ADAL" clId="{26429BEA-B745-F64A-8343-5C98A93CE746}" dt="2022-06-29T13:37:25.329" v="439"/>
          <ac:spMkLst>
            <pc:docMk/>
            <pc:sldMk cId="2600888380" sldId="992"/>
            <ac:spMk id="9" creationId="{3C616F48-0186-CA8E-0C2E-F5EEB58A7E52}"/>
          </ac:spMkLst>
        </pc:spChg>
        <pc:picChg chg="mod">
          <ac:chgData name="Duncan Watson-Parris" userId="7e4cfbe4-0b41-4e69-a9ca-b42e2a982533" providerId="ADAL" clId="{26429BEA-B745-F64A-8343-5C98A93CE746}" dt="2022-06-29T13:37:17.185" v="435" actId="14826"/>
          <ac:picMkLst>
            <pc:docMk/>
            <pc:sldMk cId="2600888380" sldId="992"/>
            <ac:picMk id="7" creationId="{26171F13-DEBA-426D-1CD4-087C94102387}"/>
          </ac:picMkLst>
        </pc:picChg>
      </pc:sldChg>
      <pc:sldChg chg="add">
        <pc:chgData name="Duncan Watson-Parris" userId="7e4cfbe4-0b41-4e69-a9ca-b42e2a982533" providerId="ADAL" clId="{26429BEA-B745-F64A-8343-5C98A93CE746}" dt="2022-06-29T13:37:10.932" v="434" actId="2890"/>
        <pc:sldMkLst>
          <pc:docMk/>
          <pc:sldMk cId="3658833918" sldId="993"/>
        </pc:sldMkLst>
      </pc:sldChg>
      <pc:sldChg chg="addSp delSp modSp add mod modAnim modNotesTx">
        <pc:chgData name="Duncan Watson-Parris" userId="7e4cfbe4-0b41-4e69-a9ca-b42e2a982533" providerId="ADAL" clId="{26429BEA-B745-F64A-8343-5C98A93CE746}" dt="2022-06-30T08:22:43.374" v="1391" actId="20577"/>
        <pc:sldMkLst>
          <pc:docMk/>
          <pc:sldMk cId="690495489" sldId="994"/>
        </pc:sldMkLst>
        <pc:spChg chg="add mod">
          <ac:chgData name="Duncan Watson-Parris" userId="7e4cfbe4-0b41-4e69-a9ca-b42e2a982533" providerId="ADAL" clId="{26429BEA-B745-F64A-8343-5C98A93CE746}" dt="2022-06-29T13:40:31.515" v="451"/>
          <ac:spMkLst>
            <pc:docMk/>
            <pc:sldMk cId="690495489" sldId="994"/>
            <ac:spMk id="7" creationId="{100EFCF6-B552-AA3E-7B4D-49A9B121EB15}"/>
          </ac:spMkLst>
        </pc:spChg>
        <pc:spChg chg="del">
          <ac:chgData name="Duncan Watson-Parris" userId="7e4cfbe4-0b41-4e69-a9ca-b42e2a982533" providerId="ADAL" clId="{26429BEA-B745-F64A-8343-5C98A93CE746}" dt="2022-06-29T13:40:30.984" v="450" actId="478"/>
          <ac:spMkLst>
            <pc:docMk/>
            <pc:sldMk cId="690495489" sldId="994"/>
            <ac:spMk id="9" creationId="{688CF547-E3B9-4E94-9A8D-31C379A8AA23}"/>
          </ac:spMkLst>
        </pc:spChg>
        <pc:spChg chg="del">
          <ac:chgData name="Duncan Watson-Parris" userId="7e4cfbe4-0b41-4e69-a9ca-b42e2a982533" providerId="ADAL" clId="{26429BEA-B745-F64A-8343-5C98A93CE746}" dt="2022-06-29T13:40:30.984" v="450" actId="478"/>
          <ac:spMkLst>
            <pc:docMk/>
            <pc:sldMk cId="690495489" sldId="994"/>
            <ac:spMk id="15" creationId="{ECFF824D-944F-431D-BB3A-1506D5210DAC}"/>
          </ac:spMkLst>
        </pc:spChg>
        <pc:picChg chg="del">
          <ac:chgData name="Duncan Watson-Parris" userId="7e4cfbe4-0b41-4e69-a9ca-b42e2a982533" providerId="ADAL" clId="{26429BEA-B745-F64A-8343-5C98A93CE746}" dt="2022-06-29T13:40:30.984" v="450" actId="478"/>
          <ac:picMkLst>
            <pc:docMk/>
            <pc:sldMk cId="690495489" sldId="994"/>
            <ac:picMk id="4" creationId="{43390C1B-64A3-4704-B2FC-DC6A5A2EB12B}"/>
          </ac:picMkLst>
        </pc:picChg>
        <pc:picChg chg="add mod">
          <ac:chgData name="Duncan Watson-Parris" userId="7e4cfbe4-0b41-4e69-a9ca-b42e2a982533" providerId="ADAL" clId="{26429BEA-B745-F64A-8343-5C98A93CE746}" dt="2022-06-29T13:40:31.515" v="451"/>
          <ac:picMkLst>
            <pc:docMk/>
            <pc:sldMk cId="690495489" sldId="994"/>
            <ac:picMk id="6" creationId="{80CFE707-A7BD-9B18-EDC7-1B84F55F4818}"/>
          </ac:picMkLst>
        </pc:picChg>
        <pc:picChg chg="add mod">
          <ac:chgData name="Duncan Watson-Parris" userId="7e4cfbe4-0b41-4e69-a9ca-b42e2a982533" providerId="ADAL" clId="{26429BEA-B745-F64A-8343-5C98A93CE746}" dt="2022-06-29T13:40:31.515" v="451"/>
          <ac:picMkLst>
            <pc:docMk/>
            <pc:sldMk cId="690495489" sldId="994"/>
            <ac:picMk id="8" creationId="{8336462A-6DF8-2413-CF1C-954F50254898}"/>
          </ac:picMkLst>
        </pc:picChg>
        <pc:picChg chg="add mod">
          <ac:chgData name="Duncan Watson-Parris" userId="7e4cfbe4-0b41-4e69-a9ca-b42e2a982533" providerId="ADAL" clId="{26429BEA-B745-F64A-8343-5C98A93CE746}" dt="2022-06-29T13:40:31.515" v="451"/>
          <ac:picMkLst>
            <pc:docMk/>
            <pc:sldMk cId="690495489" sldId="994"/>
            <ac:picMk id="10" creationId="{734F3B9A-C591-23D9-D2BE-8DFA77251613}"/>
          </ac:picMkLst>
        </pc:picChg>
        <pc:picChg chg="add mod">
          <ac:chgData name="Duncan Watson-Parris" userId="7e4cfbe4-0b41-4e69-a9ca-b42e2a982533" providerId="ADAL" clId="{26429BEA-B745-F64A-8343-5C98A93CE746}" dt="2022-06-29T13:40:31.515" v="451"/>
          <ac:picMkLst>
            <pc:docMk/>
            <pc:sldMk cId="690495489" sldId="994"/>
            <ac:picMk id="11" creationId="{9AFDF0DC-90E9-CE4E-A1F4-D35D165CCC07}"/>
          </ac:picMkLst>
        </pc:picChg>
        <pc:picChg chg="add mod">
          <ac:chgData name="Duncan Watson-Parris" userId="7e4cfbe4-0b41-4e69-a9ca-b42e2a982533" providerId="ADAL" clId="{26429BEA-B745-F64A-8343-5C98A93CE746}" dt="2022-06-29T13:40:31.515" v="451"/>
          <ac:picMkLst>
            <pc:docMk/>
            <pc:sldMk cId="690495489" sldId="994"/>
            <ac:picMk id="12" creationId="{18DC4A0D-07DD-91C4-7569-70997D8E1692}"/>
          </ac:picMkLst>
        </pc:picChg>
        <pc:picChg chg="add mod">
          <ac:chgData name="Duncan Watson-Parris" userId="7e4cfbe4-0b41-4e69-a9ca-b42e2a982533" providerId="ADAL" clId="{26429BEA-B745-F64A-8343-5C98A93CE746}" dt="2022-06-29T13:40:31.515" v="451"/>
          <ac:picMkLst>
            <pc:docMk/>
            <pc:sldMk cId="690495489" sldId="994"/>
            <ac:picMk id="13" creationId="{50429574-7738-252F-57DD-A4DE52E0C9B4}"/>
          </ac:picMkLst>
        </pc:picChg>
        <pc:picChg chg="add mod">
          <ac:chgData name="Duncan Watson-Parris" userId="7e4cfbe4-0b41-4e69-a9ca-b42e2a982533" providerId="ADAL" clId="{26429BEA-B745-F64A-8343-5C98A93CE746}" dt="2022-06-29T13:40:31.515" v="451"/>
          <ac:picMkLst>
            <pc:docMk/>
            <pc:sldMk cId="690495489" sldId="994"/>
            <ac:picMk id="14" creationId="{2A5CCAE1-8E6A-9497-87E9-89554E146D17}"/>
          </ac:picMkLst>
        </pc:picChg>
        <pc:picChg chg="add mod">
          <ac:chgData name="Duncan Watson-Parris" userId="7e4cfbe4-0b41-4e69-a9ca-b42e2a982533" providerId="ADAL" clId="{26429BEA-B745-F64A-8343-5C98A93CE746}" dt="2022-06-29T13:40:31.515" v="451"/>
          <ac:picMkLst>
            <pc:docMk/>
            <pc:sldMk cId="690495489" sldId="994"/>
            <ac:picMk id="16" creationId="{BD646DA8-0CDC-F236-8158-0A65016610EC}"/>
          </ac:picMkLst>
        </pc:picChg>
        <pc:picChg chg="add mod">
          <ac:chgData name="Duncan Watson-Parris" userId="7e4cfbe4-0b41-4e69-a9ca-b42e2a982533" providerId="ADAL" clId="{26429BEA-B745-F64A-8343-5C98A93CE746}" dt="2022-06-29T13:40:31.515" v="451"/>
          <ac:picMkLst>
            <pc:docMk/>
            <pc:sldMk cId="690495489" sldId="994"/>
            <ac:picMk id="17" creationId="{D194B55A-63DF-011D-117E-ED13CFD7B9CA}"/>
          </ac:picMkLst>
        </pc:picChg>
      </pc:sldChg>
      <pc:sldChg chg="add del">
        <pc:chgData name="Duncan Watson-Parris" userId="7e4cfbe4-0b41-4e69-a9ca-b42e2a982533" providerId="ADAL" clId="{26429BEA-B745-F64A-8343-5C98A93CE746}" dt="2022-06-29T13:39:17.820" v="442" actId="2696"/>
        <pc:sldMkLst>
          <pc:docMk/>
          <pc:sldMk cId="2049479865" sldId="994"/>
        </pc:sldMkLst>
      </pc:sldChg>
      <pc:sldChg chg="add del mod modShow">
        <pc:chgData name="Duncan Watson-Parris" userId="7e4cfbe4-0b41-4e69-a9ca-b42e2a982533" providerId="ADAL" clId="{26429BEA-B745-F64A-8343-5C98A93CE746}" dt="2022-06-29T13:39:46.087" v="446" actId="2696"/>
        <pc:sldMkLst>
          <pc:docMk/>
          <pc:sldMk cId="3721103402" sldId="994"/>
        </pc:sldMkLst>
      </pc:sldChg>
      <pc:sldChg chg="addSp delSp modSp add modAnim modNotesTx">
        <pc:chgData name="Duncan Watson-Parris" userId="7e4cfbe4-0b41-4e69-a9ca-b42e2a982533" providerId="ADAL" clId="{26429BEA-B745-F64A-8343-5C98A93CE746}" dt="2022-06-30T08:24:30.961" v="1720" actId="20577"/>
        <pc:sldMkLst>
          <pc:docMk/>
          <pc:sldMk cId="2570338659" sldId="995"/>
        </pc:sldMkLst>
        <pc:spChg chg="mod">
          <ac:chgData name="Duncan Watson-Parris" userId="7e4cfbe4-0b41-4e69-a9ca-b42e2a982533" providerId="ADAL" clId="{26429BEA-B745-F64A-8343-5C98A93CE746}" dt="2022-06-29T13:40:55.497" v="455"/>
          <ac:spMkLst>
            <pc:docMk/>
            <pc:sldMk cId="2570338659" sldId="995"/>
            <ac:spMk id="19" creationId="{00112D06-262E-9D27-DAF4-1FB929EF5BAE}"/>
          </ac:spMkLst>
        </pc:spChg>
        <pc:spChg chg="mod">
          <ac:chgData name="Duncan Watson-Parris" userId="7e4cfbe4-0b41-4e69-a9ca-b42e2a982533" providerId="ADAL" clId="{26429BEA-B745-F64A-8343-5C98A93CE746}" dt="2022-06-29T13:40:55.497" v="455"/>
          <ac:spMkLst>
            <pc:docMk/>
            <pc:sldMk cId="2570338659" sldId="995"/>
            <ac:spMk id="20" creationId="{F54ABB96-7158-0BBD-3B6A-862D536A6073}"/>
          </ac:spMkLst>
        </pc:spChg>
        <pc:spChg chg="mod">
          <ac:chgData name="Duncan Watson-Parris" userId="7e4cfbe4-0b41-4e69-a9ca-b42e2a982533" providerId="ADAL" clId="{26429BEA-B745-F64A-8343-5C98A93CE746}" dt="2022-06-29T13:40:55.497" v="455"/>
          <ac:spMkLst>
            <pc:docMk/>
            <pc:sldMk cId="2570338659" sldId="995"/>
            <ac:spMk id="21" creationId="{A6CB428B-47AE-F0FB-1779-EAE8D29D35D7}"/>
          </ac:spMkLst>
        </pc:spChg>
        <pc:spChg chg="mod">
          <ac:chgData name="Duncan Watson-Parris" userId="7e4cfbe4-0b41-4e69-a9ca-b42e2a982533" providerId="ADAL" clId="{26429BEA-B745-F64A-8343-5C98A93CE746}" dt="2022-06-29T13:40:55.497" v="455"/>
          <ac:spMkLst>
            <pc:docMk/>
            <pc:sldMk cId="2570338659" sldId="995"/>
            <ac:spMk id="22" creationId="{87E6AD69-7F5C-8A0C-DDBE-6301829426B0}"/>
          </ac:spMkLst>
        </pc:spChg>
        <pc:spChg chg="mod">
          <ac:chgData name="Duncan Watson-Parris" userId="7e4cfbe4-0b41-4e69-a9ca-b42e2a982533" providerId="ADAL" clId="{26429BEA-B745-F64A-8343-5C98A93CE746}" dt="2022-06-29T13:40:55.497" v="455"/>
          <ac:spMkLst>
            <pc:docMk/>
            <pc:sldMk cId="2570338659" sldId="995"/>
            <ac:spMk id="28" creationId="{D847192F-0E15-5796-C8AA-B6721AB7D3B8}"/>
          </ac:spMkLst>
        </pc:spChg>
        <pc:spChg chg="mod">
          <ac:chgData name="Duncan Watson-Parris" userId="7e4cfbe4-0b41-4e69-a9ca-b42e2a982533" providerId="ADAL" clId="{26429BEA-B745-F64A-8343-5C98A93CE746}" dt="2022-06-29T13:40:55.497" v="455"/>
          <ac:spMkLst>
            <pc:docMk/>
            <pc:sldMk cId="2570338659" sldId="995"/>
            <ac:spMk id="32" creationId="{EBE57D8F-9439-6126-3275-E1EF81776D2B}"/>
          </ac:spMkLst>
        </pc:spChg>
        <pc:spChg chg="mod">
          <ac:chgData name="Duncan Watson-Parris" userId="7e4cfbe4-0b41-4e69-a9ca-b42e2a982533" providerId="ADAL" clId="{26429BEA-B745-F64A-8343-5C98A93CE746}" dt="2022-06-29T13:40:55.497" v="455"/>
          <ac:spMkLst>
            <pc:docMk/>
            <pc:sldMk cId="2570338659" sldId="995"/>
            <ac:spMk id="36" creationId="{C91A7BE3-86C7-4C24-25DC-C405BD49D95F}"/>
          </ac:spMkLst>
        </pc:spChg>
        <pc:spChg chg="mod">
          <ac:chgData name="Duncan Watson-Parris" userId="7e4cfbe4-0b41-4e69-a9ca-b42e2a982533" providerId="ADAL" clId="{26429BEA-B745-F64A-8343-5C98A93CE746}" dt="2022-06-29T13:40:55.497" v="455"/>
          <ac:spMkLst>
            <pc:docMk/>
            <pc:sldMk cId="2570338659" sldId="995"/>
            <ac:spMk id="40" creationId="{1D26C162-63FF-7477-4A94-CAC0F7F45D3F}"/>
          </ac:spMkLst>
        </pc:spChg>
        <pc:spChg chg="mod">
          <ac:chgData name="Duncan Watson-Parris" userId="7e4cfbe4-0b41-4e69-a9ca-b42e2a982533" providerId="ADAL" clId="{26429BEA-B745-F64A-8343-5C98A93CE746}" dt="2022-06-29T13:40:55.497" v="455"/>
          <ac:spMkLst>
            <pc:docMk/>
            <pc:sldMk cId="2570338659" sldId="995"/>
            <ac:spMk id="44" creationId="{E5105D97-29CF-20AE-D57F-68367039969C}"/>
          </ac:spMkLst>
        </pc:spChg>
        <pc:grpChg chg="add mod">
          <ac:chgData name="Duncan Watson-Parris" userId="7e4cfbe4-0b41-4e69-a9ca-b42e2a982533" providerId="ADAL" clId="{26429BEA-B745-F64A-8343-5C98A93CE746}" dt="2022-06-29T13:40:55.497" v="455"/>
          <ac:grpSpMkLst>
            <pc:docMk/>
            <pc:sldMk cId="2570338659" sldId="995"/>
            <ac:grpSpMk id="18" creationId="{252AEA3D-0589-1C83-7358-DC6A279749E7}"/>
          </ac:grpSpMkLst>
        </pc:grpChg>
        <pc:grpChg chg="add mod">
          <ac:chgData name="Duncan Watson-Parris" userId="7e4cfbe4-0b41-4e69-a9ca-b42e2a982533" providerId="ADAL" clId="{26429BEA-B745-F64A-8343-5C98A93CE746}" dt="2022-06-29T13:40:55.497" v="455"/>
          <ac:grpSpMkLst>
            <pc:docMk/>
            <pc:sldMk cId="2570338659" sldId="995"/>
            <ac:grpSpMk id="27" creationId="{24E4EE79-4AB3-7FBF-1326-45BF4CE04AC3}"/>
          </ac:grpSpMkLst>
        </pc:grpChg>
        <pc:grpChg chg="add mod">
          <ac:chgData name="Duncan Watson-Parris" userId="7e4cfbe4-0b41-4e69-a9ca-b42e2a982533" providerId="ADAL" clId="{26429BEA-B745-F64A-8343-5C98A93CE746}" dt="2022-06-29T13:40:55.497" v="455"/>
          <ac:grpSpMkLst>
            <pc:docMk/>
            <pc:sldMk cId="2570338659" sldId="995"/>
            <ac:grpSpMk id="30" creationId="{2D4E03EA-5ABE-D1AC-D0E4-78A2E7D6A2AC}"/>
          </ac:grpSpMkLst>
        </pc:grpChg>
        <pc:grpChg chg="add mod">
          <ac:chgData name="Duncan Watson-Parris" userId="7e4cfbe4-0b41-4e69-a9ca-b42e2a982533" providerId="ADAL" clId="{26429BEA-B745-F64A-8343-5C98A93CE746}" dt="2022-06-29T13:40:55.497" v="455"/>
          <ac:grpSpMkLst>
            <pc:docMk/>
            <pc:sldMk cId="2570338659" sldId="995"/>
            <ac:grpSpMk id="34" creationId="{E9870C3D-304D-0DD0-16AD-FEC2EBEBD0C5}"/>
          </ac:grpSpMkLst>
        </pc:grpChg>
        <pc:grpChg chg="add mod">
          <ac:chgData name="Duncan Watson-Parris" userId="7e4cfbe4-0b41-4e69-a9ca-b42e2a982533" providerId="ADAL" clId="{26429BEA-B745-F64A-8343-5C98A93CE746}" dt="2022-06-29T13:40:55.497" v="455"/>
          <ac:grpSpMkLst>
            <pc:docMk/>
            <pc:sldMk cId="2570338659" sldId="995"/>
            <ac:grpSpMk id="38" creationId="{7855EF02-3A52-B2FE-205A-2188F6467361}"/>
          </ac:grpSpMkLst>
        </pc:grpChg>
        <pc:grpChg chg="add mod">
          <ac:chgData name="Duncan Watson-Parris" userId="7e4cfbe4-0b41-4e69-a9ca-b42e2a982533" providerId="ADAL" clId="{26429BEA-B745-F64A-8343-5C98A93CE746}" dt="2022-06-29T13:40:55.497" v="455"/>
          <ac:grpSpMkLst>
            <pc:docMk/>
            <pc:sldMk cId="2570338659" sldId="995"/>
            <ac:grpSpMk id="42" creationId="{BE1C94A8-398B-19F4-84DB-6BBB0427A5BF}"/>
          </ac:grpSpMkLst>
        </pc:grpChg>
        <pc:picChg chg="del">
          <ac:chgData name="Duncan Watson-Parris" userId="7e4cfbe4-0b41-4e69-a9ca-b42e2a982533" providerId="ADAL" clId="{26429BEA-B745-F64A-8343-5C98A93CE746}" dt="2022-06-29T13:40:54.153" v="454" actId="478"/>
          <ac:picMkLst>
            <pc:docMk/>
            <pc:sldMk cId="2570338659" sldId="995"/>
            <ac:picMk id="6" creationId="{80CFE707-A7BD-9B18-EDC7-1B84F55F4818}"/>
          </ac:picMkLst>
        </pc:picChg>
        <pc:picChg chg="del">
          <ac:chgData name="Duncan Watson-Parris" userId="7e4cfbe4-0b41-4e69-a9ca-b42e2a982533" providerId="ADAL" clId="{26429BEA-B745-F64A-8343-5C98A93CE746}" dt="2022-06-29T13:40:54.153" v="454" actId="478"/>
          <ac:picMkLst>
            <pc:docMk/>
            <pc:sldMk cId="2570338659" sldId="995"/>
            <ac:picMk id="8" creationId="{8336462A-6DF8-2413-CF1C-954F50254898}"/>
          </ac:picMkLst>
        </pc:picChg>
        <pc:picChg chg="del">
          <ac:chgData name="Duncan Watson-Parris" userId="7e4cfbe4-0b41-4e69-a9ca-b42e2a982533" providerId="ADAL" clId="{26429BEA-B745-F64A-8343-5C98A93CE746}" dt="2022-06-29T13:40:54.153" v="454" actId="478"/>
          <ac:picMkLst>
            <pc:docMk/>
            <pc:sldMk cId="2570338659" sldId="995"/>
            <ac:picMk id="10" creationId="{734F3B9A-C591-23D9-D2BE-8DFA77251613}"/>
          </ac:picMkLst>
        </pc:picChg>
        <pc:picChg chg="del">
          <ac:chgData name="Duncan Watson-Parris" userId="7e4cfbe4-0b41-4e69-a9ca-b42e2a982533" providerId="ADAL" clId="{26429BEA-B745-F64A-8343-5C98A93CE746}" dt="2022-06-29T13:40:54.153" v="454" actId="478"/>
          <ac:picMkLst>
            <pc:docMk/>
            <pc:sldMk cId="2570338659" sldId="995"/>
            <ac:picMk id="11" creationId="{9AFDF0DC-90E9-CE4E-A1F4-D35D165CCC07}"/>
          </ac:picMkLst>
        </pc:picChg>
        <pc:picChg chg="del">
          <ac:chgData name="Duncan Watson-Parris" userId="7e4cfbe4-0b41-4e69-a9ca-b42e2a982533" providerId="ADAL" clId="{26429BEA-B745-F64A-8343-5C98A93CE746}" dt="2022-06-29T13:40:54.153" v="454" actId="478"/>
          <ac:picMkLst>
            <pc:docMk/>
            <pc:sldMk cId="2570338659" sldId="995"/>
            <ac:picMk id="12" creationId="{18DC4A0D-07DD-91C4-7569-70997D8E1692}"/>
          </ac:picMkLst>
        </pc:picChg>
        <pc:picChg chg="del">
          <ac:chgData name="Duncan Watson-Parris" userId="7e4cfbe4-0b41-4e69-a9ca-b42e2a982533" providerId="ADAL" clId="{26429BEA-B745-F64A-8343-5C98A93CE746}" dt="2022-06-29T13:40:54.153" v="454" actId="478"/>
          <ac:picMkLst>
            <pc:docMk/>
            <pc:sldMk cId="2570338659" sldId="995"/>
            <ac:picMk id="13" creationId="{50429574-7738-252F-57DD-A4DE52E0C9B4}"/>
          </ac:picMkLst>
        </pc:picChg>
        <pc:picChg chg="del">
          <ac:chgData name="Duncan Watson-Parris" userId="7e4cfbe4-0b41-4e69-a9ca-b42e2a982533" providerId="ADAL" clId="{26429BEA-B745-F64A-8343-5C98A93CE746}" dt="2022-06-29T13:40:54.153" v="454" actId="478"/>
          <ac:picMkLst>
            <pc:docMk/>
            <pc:sldMk cId="2570338659" sldId="995"/>
            <ac:picMk id="14" creationId="{2A5CCAE1-8E6A-9497-87E9-89554E146D17}"/>
          </ac:picMkLst>
        </pc:picChg>
        <pc:picChg chg="add mod">
          <ac:chgData name="Duncan Watson-Parris" userId="7e4cfbe4-0b41-4e69-a9ca-b42e2a982533" providerId="ADAL" clId="{26429BEA-B745-F64A-8343-5C98A93CE746}" dt="2022-06-29T13:40:55.497" v="455"/>
          <ac:picMkLst>
            <pc:docMk/>
            <pc:sldMk cId="2570338659" sldId="995"/>
            <ac:picMk id="15" creationId="{7B135FA2-1CEE-7458-03F5-81ED42203214}"/>
          </ac:picMkLst>
        </pc:picChg>
        <pc:picChg chg="del">
          <ac:chgData name="Duncan Watson-Parris" userId="7e4cfbe4-0b41-4e69-a9ca-b42e2a982533" providerId="ADAL" clId="{26429BEA-B745-F64A-8343-5C98A93CE746}" dt="2022-06-29T13:40:54.153" v="454" actId="478"/>
          <ac:picMkLst>
            <pc:docMk/>
            <pc:sldMk cId="2570338659" sldId="995"/>
            <ac:picMk id="16" creationId="{BD646DA8-0CDC-F236-8158-0A65016610EC}"/>
          </ac:picMkLst>
        </pc:picChg>
        <pc:picChg chg="del">
          <ac:chgData name="Duncan Watson-Parris" userId="7e4cfbe4-0b41-4e69-a9ca-b42e2a982533" providerId="ADAL" clId="{26429BEA-B745-F64A-8343-5C98A93CE746}" dt="2022-06-29T13:40:54.153" v="454" actId="478"/>
          <ac:picMkLst>
            <pc:docMk/>
            <pc:sldMk cId="2570338659" sldId="995"/>
            <ac:picMk id="17" creationId="{D194B55A-63DF-011D-117E-ED13CFD7B9CA}"/>
          </ac:picMkLst>
        </pc:picChg>
        <pc:picChg chg="mod">
          <ac:chgData name="Duncan Watson-Parris" userId="7e4cfbe4-0b41-4e69-a9ca-b42e2a982533" providerId="ADAL" clId="{26429BEA-B745-F64A-8343-5C98A93CE746}" dt="2022-06-29T13:40:55.497" v="455"/>
          <ac:picMkLst>
            <pc:docMk/>
            <pc:sldMk cId="2570338659" sldId="995"/>
            <ac:picMk id="33" creationId="{7501774B-9F4C-BA0E-7DAE-1FF0ED70993D}"/>
          </ac:picMkLst>
        </pc:picChg>
        <pc:picChg chg="mod">
          <ac:chgData name="Duncan Watson-Parris" userId="7e4cfbe4-0b41-4e69-a9ca-b42e2a982533" providerId="ADAL" clId="{26429BEA-B745-F64A-8343-5C98A93CE746}" dt="2022-06-29T13:40:55.497" v="455"/>
          <ac:picMkLst>
            <pc:docMk/>
            <pc:sldMk cId="2570338659" sldId="995"/>
            <ac:picMk id="37" creationId="{EE47110D-6EA9-590E-1AE6-4710B0D62730}"/>
          </ac:picMkLst>
        </pc:picChg>
        <pc:picChg chg="mod">
          <ac:chgData name="Duncan Watson-Parris" userId="7e4cfbe4-0b41-4e69-a9ca-b42e2a982533" providerId="ADAL" clId="{26429BEA-B745-F64A-8343-5C98A93CE746}" dt="2022-06-29T13:40:55.497" v="455"/>
          <ac:picMkLst>
            <pc:docMk/>
            <pc:sldMk cId="2570338659" sldId="995"/>
            <ac:picMk id="41" creationId="{AB6B9A43-76FA-F827-3D0B-812D58B28EF8}"/>
          </ac:picMkLst>
        </pc:picChg>
        <pc:picChg chg="mod">
          <ac:chgData name="Duncan Watson-Parris" userId="7e4cfbe4-0b41-4e69-a9ca-b42e2a982533" providerId="ADAL" clId="{26429BEA-B745-F64A-8343-5C98A93CE746}" dt="2022-06-29T13:40:55.497" v="455"/>
          <ac:picMkLst>
            <pc:docMk/>
            <pc:sldMk cId="2570338659" sldId="995"/>
            <ac:picMk id="45" creationId="{3C30EE51-9C3D-F9F1-9823-7DD554A86BE1}"/>
          </ac:picMkLst>
        </pc:picChg>
        <pc:cxnChg chg="mod">
          <ac:chgData name="Duncan Watson-Parris" userId="7e4cfbe4-0b41-4e69-a9ca-b42e2a982533" providerId="ADAL" clId="{26429BEA-B745-F64A-8343-5C98A93CE746}" dt="2022-06-29T13:40:55.497" v="455"/>
          <ac:cxnSpMkLst>
            <pc:docMk/>
            <pc:sldMk cId="2570338659" sldId="995"/>
            <ac:cxnSpMk id="23" creationId="{2901F75E-1672-A02F-FFED-64A64CE06019}"/>
          </ac:cxnSpMkLst>
        </pc:cxnChg>
        <pc:cxnChg chg="mod">
          <ac:chgData name="Duncan Watson-Parris" userId="7e4cfbe4-0b41-4e69-a9ca-b42e2a982533" providerId="ADAL" clId="{26429BEA-B745-F64A-8343-5C98A93CE746}" dt="2022-06-29T13:40:55.497" v="455"/>
          <ac:cxnSpMkLst>
            <pc:docMk/>
            <pc:sldMk cId="2570338659" sldId="995"/>
            <ac:cxnSpMk id="24" creationId="{FE1CF65A-072C-E179-6665-DB6D5BD81305}"/>
          </ac:cxnSpMkLst>
        </pc:cxnChg>
        <pc:cxnChg chg="mod">
          <ac:chgData name="Duncan Watson-Parris" userId="7e4cfbe4-0b41-4e69-a9ca-b42e2a982533" providerId="ADAL" clId="{26429BEA-B745-F64A-8343-5C98A93CE746}" dt="2022-06-29T13:40:55.497" v="455"/>
          <ac:cxnSpMkLst>
            <pc:docMk/>
            <pc:sldMk cId="2570338659" sldId="995"/>
            <ac:cxnSpMk id="25" creationId="{18B82E4C-AB9F-755B-94E7-8469F884379A}"/>
          </ac:cxnSpMkLst>
        </pc:cxnChg>
        <pc:cxnChg chg="mod">
          <ac:chgData name="Duncan Watson-Parris" userId="7e4cfbe4-0b41-4e69-a9ca-b42e2a982533" providerId="ADAL" clId="{26429BEA-B745-F64A-8343-5C98A93CE746}" dt="2022-06-29T13:40:55.497" v="455"/>
          <ac:cxnSpMkLst>
            <pc:docMk/>
            <pc:sldMk cId="2570338659" sldId="995"/>
            <ac:cxnSpMk id="26" creationId="{EB74D367-753E-BF72-9DB5-B5F23320E52D}"/>
          </ac:cxnSpMkLst>
        </pc:cxnChg>
        <pc:cxnChg chg="mod">
          <ac:chgData name="Duncan Watson-Parris" userId="7e4cfbe4-0b41-4e69-a9ca-b42e2a982533" providerId="ADAL" clId="{26429BEA-B745-F64A-8343-5C98A93CE746}" dt="2022-06-29T13:40:55.497" v="455"/>
          <ac:cxnSpMkLst>
            <pc:docMk/>
            <pc:sldMk cId="2570338659" sldId="995"/>
            <ac:cxnSpMk id="29" creationId="{331DBF1D-7FC8-AD4B-CDBD-B4612105ED52}"/>
          </ac:cxnSpMkLst>
        </pc:cxnChg>
        <pc:cxnChg chg="mod">
          <ac:chgData name="Duncan Watson-Parris" userId="7e4cfbe4-0b41-4e69-a9ca-b42e2a982533" providerId="ADAL" clId="{26429BEA-B745-F64A-8343-5C98A93CE746}" dt="2022-06-29T13:40:55.497" v="455"/>
          <ac:cxnSpMkLst>
            <pc:docMk/>
            <pc:sldMk cId="2570338659" sldId="995"/>
            <ac:cxnSpMk id="31" creationId="{EA98A041-B707-C2A5-6628-87057352309C}"/>
          </ac:cxnSpMkLst>
        </pc:cxnChg>
        <pc:cxnChg chg="mod">
          <ac:chgData name="Duncan Watson-Parris" userId="7e4cfbe4-0b41-4e69-a9ca-b42e2a982533" providerId="ADAL" clId="{26429BEA-B745-F64A-8343-5C98A93CE746}" dt="2022-06-29T13:40:55.497" v="455"/>
          <ac:cxnSpMkLst>
            <pc:docMk/>
            <pc:sldMk cId="2570338659" sldId="995"/>
            <ac:cxnSpMk id="35" creationId="{F0E47F6B-8B1D-96B3-3760-557E2D0DE0AD}"/>
          </ac:cxnSpMkLst>
        </pc:cxnChg>
        <pc:cxnChg chg="mod">
          <ac:chgData name="Duncan Watson-Parris" userId="7e4cfbe4-0b41-4e69-a9ca-b42e2a982533" providerId="ADAL" clId="{26429BEA-B745-F64A-8343-5C98A93CE746}" dt="2022-06-29T13:40:55.497" v="455"/>
          <ac:cxnSpMkLst>
            <pc:docMk/>
            <pc:sldMk cId="2570338659" sldId="995"/>
            <ac:cxnSpMk id="39" creationId="{965DF735-C4FF-DB3F-B853-C327C1DEB0FC}"/>
          </ac:cxnSpMkLst>
        </pc:cxnChg>
        <pc:cxnChg chg="mod">
          <ac:chgData name="Duncan Watson-Parris" userId="7e4cfbe4-0b41-4e69-a9ca-b42e2a982533" providerId="ADAL" clId="{26429BEA-B745-F64A-8343-5C98A93CE746}" dt="2022-06-29T13:40:55.497" v="455"/>
          <ac:cxnSpMkLst>
            <pc:docMk/>
            <pc:sldMk cId="2570338659" sldId="995"/>
            <ac:cxnSpMk id="43" creationId="{51A5D0C4-7147-64F0-6BF4-BBA9F1D1E0DC}"/>
          </ac:cxnSpMkLst>
        </pc:cxnChg>
      </pc:sldChg>
      <pc:sldChg chg="addSp delSp modSp add mod ord delAnim">
        <pc:chgData name="Duncan Watson-Parris" userId="7e4cfbe4-0b41-4e69-a9ca-b42e2a982533" providerId="ADAL" clId="{26429BEA-B745-F64A-8343-5C98A93CE746}" dt="2022-06-30T08:26:10.443" v="1753"/>
        <pc:sldMkLst>
          <pc:docMk/>
          <pc:sldMk cId="4278207826" sldId="996"/>
        </pc:sldMkLst>
        <pc:spChg chg="del">
          <ac:chgData name="Duncan Watson-Parris" userId="7e4cfbe4-0b41-4e69-a9ca-b42e2a982533" providerId="ADAL" clId="{26429BEA-B745-F64A-8343-5C98A93CE746}" dt="2022-06-29T14:05:06.650" v="550" actId="478"/>
          <ac:spMkLst>
            <pc:docMk/>
            <pc:sldMk cId="4278207826" sldId="996"/>
            <ac:spMk id="6" creationId="{4065356F-FB20-F569-88A4-10BE4125BDD8}"/>
          </ac:spMkLst>
        </pc:spChg>
        <pc:spChg chg="del">
          <ac:chgData name="Duncan Watson-Parris" userId="7e4cfbe4-0b41-4e69-a9ca-b42e2a982533" providerId="ADAL" clId="{26429BEA-B745-F64A-8343-5C98A93CE746}" dt="2022-06-29T14:05:06.650" v="550" actId="478"/>
          <ac:spMkLst>
            <pc:docMk/>
            <pc:sldMk cId="4278207826" sldId="996"/>
            <ac:spMk id="7" creationId="{6FF007F0-66E4-5756-952A-3509B90C81A9}"/>
          </ac:spMkLst>
        </pc:spChg>
        <pc:spChg chg="add mod">
          <ac:chgData name="Duncan Watson-Parris" userId="7e4cfbe4-0b41-4e69-a9ca-b42e2a982533" providerId="ADAL" clId="{26429BEA-B745-F64A-8343-5C98A93CE746}" dt="2022-06-29T14:05:12.533" v="551"/>
          <ac:spMkLst>
            <pc:docMk/>
            <pc:sldMk cId="4278207826" sldId="996"/>
            <ac:spMk id="8" creationId="{BB34AE8D-6AF2-FA0F-07CF-1B99844B803C}"/>
          </ac:spMkLst>
        </pc:spChg>
        <pc:spChg chg="add mod">
          <ac:chgData name="Duncan Watson-Parris" userId="7e4cfbe4-0b41-4e69-a9ca-b42e2a982533" providerId="ADAL" clId="{26429BEA-B745-F64A-8343-5C98A93CE746}" dt="2022-06-30T08:26:10.443" v="1753"/>
          <ac:spMkLst>
            <pc:docMk/>
            <pc:sldMk cId="4278207826" sldId="996"/>
            <ac:spMk id="11" creationId="{DD7F4ED4-D887-F90B-4055-0983E0EEF690}"/>
          </ac:spMkLst>
        </pc:spChg>
        <pc:picChg chg="del">
          <ac:chgData name="Duncan Watson-Parris" userId="7e4cfbe4-0b41-4e69-a9ca-b42e2a982533" providerId="ADAL" clId="{26429BEA-B745-F64A-8343-5C98A93CE746}" dt="2022-06-29T14:05:06.650" v="550" actId="478"/>
          <ac:picMkLst>
            <pc:docMk/>
            <pc:sldMk cId="4278207826" sldId="996"/>
            <ac:picMk id="4" creationId="{920377A7-B97E-1564-6378-0CE41EF4704A}"/>
          </ac:picMkLst>
        </pc:picChg>
        <pc:picChg chg="add mod">
          <ac:chgData name="Duncan Watson-Parris" userId="7e4cfbe4-0b41-4e69-a9ca-b42e2a982533" providerId="ADAL" clId="{26429BEA-B745-F64A-8343-5C98A93CE746}" dt="2022-06-29T14:05:12.533" v="551"/>
          <ac:picMkLst>
            <pc:docMk/>
            <pc:sldMk cId="4278207826" sldId="996"/>
            <ac:picMk id="9" creationId="{449B4EED-364D-4C66-E446-2644822E22A8}"/>
          </ac:picMkLst>
        </pc:picChg>
        <pc:picChg chg="add mod">
          <ac:chgData name="Duncan Watson-Parris" userId="7e4cfbe4-0b41-4e69-a9ca-b42e2a982533" providerId="ADAL" clId="{26429BEA-B745-F64A-8343-5C98A93CE746}" dt="2022-06-29T14:05:12.533" v="551"/>
          <ac:picMkLst>
            <pc:docMk/>
            <pc:sldMk cId="4278207826" sldId="996"/>
            <ac:picMk id="10" creationId="{5D6EFF2A-EED3-BD76-D966-7B4298729482}"/>
          </ac:picMkLst>
        </pc:picChg>
      </pc:sldChg>
      <pc:sldMasterChg chg="del delSldLayout">
        <pc:chgData name="Duncan Watson-Parris" userId="7e4cfbe4-0b41-4e69-a9ca-b42e2a982533" providerId="ADAL" clId="{26429BEA-B745-F64A-8343-5C98A93CE746}" dt="2022-06-29T14:04:49.198" v="547" actId="2696"/>
        <pc:sldMasterMkLst>
          <pc:docMk/>
          <pc:sldMasterMk cId="3486076903" sldId="2147483763"/>
        </pc:sldMasterMkLst>
        <pc:sldLayoutChg chg="del">
          <pc:chgData name="Duncan Watson-Parris" userId="7e4cfbe4-0b41-4e69-a9ca-b42e2a982533" providerId="ADAL" clId="{26429BEA-B745-F64A-8343-5C98A93CE746}" dt="2022-06-29T14:04:49.198" v="547" actId="2696"/>
          <pc:sldLayoutMkLst>
            <pc:docMk/>
            <pc:sldMasterMk cId="3486076903" sldId="2147483763"/>
            <pc:sldLayoutMk cId="3694694229" sldId="2147483764"/>
          </pc:sldLayoutMkLst>
        </pc:sldLayoutChg>
        <pc:sldLayoutChg chg="del">
          <pc:chgData name="Duncan Watson-Parris" userId="7e4cfbe4-0b41-4e69-a9ca-b42e2a982533" providerId="ADAL" clId="{26429BEA-B745-F64A-8343-5C98A93CE746}" dt="2022-06-29T14:04:49.198" v="547" actId="2696"/>
          <pc:sldLayoutMkLst>
            <pc:docMk/>
            <pc:sldMasterMk cId="3486076903" sldId="2147483763"/>
            <pc:sldLayoutMk cId="4144058999" sldId="2147483765"/>
          </pc:sldLayoutMkLst>
        </pc:sldLayoutChg>
        <pc:sldLayoutChg chg="del">
          <pc:chgData name="Duncan Watson-Parris" userId="7e4cfbe4-0b41-4e69-a9ca-b42e2a982533" providerId="ADAL" clId="{26429BEA-B745-F64A-8343-5C98A93CE746}" dt="2022-06-29T14:04:49.198" v="547" actId="2696"/>
          <pc:sldLayoutMkLst>
            <pc:docMk/>
            <pc:sldMasterMk cId="3486076903" sldId="2147483763"/>
            <pc:sldLayoutMk cId="4096982886" sldId="2147483766"/>
          </pc:sldLayoutMkLst>
        </pc:sldLayoutChg>
        <pc:sldLayoutChg chg="del">
          <pc:chgData name="Duncan Watson-Parris" userId="7e4cfbe4-0b41-4e69-a9ca-b42e2a982533" providerId="ADAL" clId="{26429BEA-B745-F64A-8343-5C98A93CE746}" dt="2022-06-29T14:04:49.198" v="547" actId="2696"/>
          <pc:sldLayoutMkLst>
            <pc:docMk/>
            <pc:sldMasterMk cId="3486076903" sldId="2147483763"/>
            <pc:sldLayoutMk cId="3112040381" sldId="2147483767"/>
          </pc:sldLayoutMkLst>
        </pc:sldLayoutChg>
        <pc:sldLayoutChg chg="del">
          <pc:chgData name="Duncan Watson-Parris" userId="7e4cfbe4-0b41-4e69-a9ca-b42e2a982533" providerId="ADAL" clId="{26429BEA-B745-F64A-8343-5C98A93CE746}" dt="2022-06-29T14:04:49.198" v="547" actId="2696"/>
          <pc:sldLayoutMkLst>
            <pc:docMk/>
            <pc:sldMasterMk cId="3486076903" sldId="2147483763"/>
            <pc:sldLayoutMk cId="3512865384" sldId="2147483768"/>
          </pc:sldLayoutMkLst>
        </pc:sldLayoutChg>
        <pc:sldLayoutChg chg="del">
          <pc:chgData name="Duncan Watson-Parris" userId="7e4cfbe4-0b41-4e69-a9ca-b42e2a982533" providerId="ADAL" clId="{26429BEA-B745-F64A-8343-5C98A93CE746}" dt="2022-06-29T14:04:49.198" v="547" actId="2696"/>
          <pc:sldLayoutMkLst>
            <pc:docMk/>
            <pc:sldMasterMk cId="3486076903" sldId="2147483763"/>
            <pc:sldLayoutMk cId="2331249519" sldId="2147483769"/>
          </pc:sldLayoutMkLst>
        </pc:sldLayoutChg>
        <pc:sldLayoutChg chg="del">
          <pc:chgData name="Duncan Watson-Parris" userId="7e4cfbe4-0b41-4e69-a9ca-b42e2a982533" providerId="ADAL" clId="{26429BEA-B745-F64A-8343-5C98A93CE746}" dt="2022-06-29T14:04:49.198" v="547" actId="2696"/>
          <pc:sldLayoutMkLst>
            <pc:docMk/>
            <pc:sldMasterMk cId="3486076903" sldId="2147483763"/>
            <pc:sldLayoutMk cId="3023248237" sldId="2147483770"/>
          </pc:sldLayoutMkLst>
        </pc:sldLayoutChg>
        <pc:sldLayoutChg chg="del">
          <pc:chgData name="Duncan Watson-Parris" userId="7e4cfbe4-0b41-4e69-a9ca-b42e2a982533" providerId="ADAL" clId="{26429BEA-B745-F64A-8343-5C98A93CE746}" dt="2022-06-29T14:04:49.198" v="547" actId="2696"/>
          <pc:sldLayoutMkLst>
            <pc:docMk/>
            <pc:sldMasterMk cId="3486076903" sldId="2147483763"/>
            <pc:sldLayoutMk cId="1527135011" sldId="2147483771"/>
          </pc:sldLayoutMkLst>
        </pc:sldLayoutChg>
        <pc:sldLayoutChg chg="del">
          <pc:chgData name="Duncan Watson-Parris" userId="7e4cfbe4-0b41-4e69-a9ca-b42e2a982533" providerId="ADAL" clId="{26429BEA-B745-F64A-8343-5C98A93CE746}" dt="2022-06-29T14:04:49.198" v="547" actId="2696"/>
          <pc:sldLayoutMkLst>
            <pc:docMk/>
            <pc:sldMasterMk cId="3486076903" sldId="2147483763"/>
            <pc:sldLayoutMk cId="2426567050" sldId="2147483772"/>
          </pc:sldLayoutMkLst>
        </pc:sldLayoutChg>
        <pc:sldLayoutChg chg="del">
          <pc:chgData name="Duncan Watson-Parris" userId="7e4cfbe4-0b41-4e69-a9ca-b42e2a982533" providerId="ADAL" clId="{26429BEA-B745-F64A-8343-5C98A93CE746}" dt="2022-06-29T14:04:49.198" v="547" actId="2696"/>
          <pc:sldLayoutMkLst>
            <pc:docMk/>
            <pc:sldMasterMk cId="3486076903" sldId="2147483763"/>
            <pc:sldLayoutMk cId="3426823443" sldId="2147483773"/>
          </pc:sldLayoutMkLst>
        </pc:sldLayoutChg>
        <pc:sldLayoutChg chg="del">
          <pc:chgData name="Duncan Watson-Parris" userId="7e4cfbe4-0b41-4e69-a9ca-b42e2a982533" providerId="ADAL" clId="{26429BEA-B745-F64A-8343-5C98A93CE746}" dt="2022-06-29T14:04:49.198" v="547" actId="2696"/>
          <pc:sldLayoutMkLst>
            <pc:docMk/>
            <pc:sldMasterMk cId="3486076903" sldId="2147483763"/>
            <pc:sldLayoutMk cId="710201503" sldId="21474837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9ED6A-3DDD-4F43-92E2-8508EDF52B62}" type="datetimeFigureOut">
              <a:rPr lang="en-US" smtClean="0"/>
              <a:t>2/15/24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61E3A-493D-E845-84A5-BEADC8D9FAD5}" type="slidenum">
              <a:rPr lang="en-US" smtClean="0"/>
              <a:t>‹#›</a:t>
            </a:fld>
            <a:endParaRPr lang="en-US" dirty="0"/>
          </a:p>
        </p:txBody>
      </p:sp>
    </p:spTree>
    <p:extLst>
      <p:ext uri="{BB962C8B-B14F-4D97-AF65-F5344CB8AC3E}">
        <p14:creationId xmlns:p14="http://schemas.microsoft.com/office/powerpoint/2010/main" val="1956248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p:txBody>
      </p:sp>
      <p:sp>
        <p:nvSpPr>
          <p:cNvPr id="4" name="Slide Number Placeholder 3"/>
          <p:cNvSpPr>
            <a:spLocks noGrp="1"/>
          </p:cNvSpPr>
          <p:nvPr>
            <p:ph type="sldNum" sz="quarter" idx="5"/>
          </p:nvPr>
        </p:nvSpPr>
        <p:spPr/>
        <p:txBody>
          <a:bodyPr/>
          <a:lstStyle/>
          <a:p>
            <a:fld id="{A5B61E3A-493D-E845-84A5-BEADC8D9FAD5}" type="slidenum">
              <a:rPr lang="en-US" smtClean="0"/>
              <a:t>1</a:t>
            </a:fld>
            <a:endParaRPr lang="en-US" dirty="0"/>
          </a:p>
        </p:txBody>
      </p:sp>
    </p:spTree>
    <p:extLst>
      <p:ext uri="{BB962C8B-B14F-4D97-AF65-F5344CB8AC3E}">
        <p14:creationId xmlns:p14="http://schemas.microsoft.com/office/powerpoint/2010/main" val="86690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order to get a global measure of forcing we require…</a:t>
            </a:r>
          </a:p>
          <a:p>
            <a:pPr marL="0" lvl="0" indent="0" algn="l" rtl="0">
              <a:spcBef>
                <a:spcPts val="0"/>
              </a:spcBef>
              <a:spcAft>
                <a:spcPts val="0"/>
              </a:spcAft>
              <a:buNone/>
            </a:pPr>
            <a:r>
              <a:rPr lang="en-GB" dirty="0"/>
              <a:t>Need to be parameterised blah blah</a:t>
            </a:r>
          </a:p>
          <a:p>
            <a:pPr marL="0" lvl="0" indent="0" algn="l" rtl="0">
              <a:spcBef>
                <a:spcPts val="0"/>
              </a:spcBef>
              <a:spcAft>
                <a:spcPts val="0"/>
              </a:spcAft>
              <a:buNone/>
            </a:pPr>
            <a:r>
              <a:rPr lang="en-GB" dirty="0" err="1"/>
              <a:t>Fundaemntal</a:t>
            </a:r>
            <a:r>
              <a:rPr lang="en-GB" dirty="0"/>
              <a:t> source of uncertainty…</a:t>
            </a:r>
          </a:p>
        </p:txBody>
      </p:sp>
    </p:spTree>
    <p:extLst>
      <p:ext uri="{BB962C8B-B14F-4D97-AF65-F5344CB8AC3E}">
        <p14:creationId xmlns:p14="http://schemas.microsoft.com/office/powerpoint/2010/main" val="2428515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if we look at the various different anthropogenic forcings…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Aerosol forcing stands out as the only negative contribution, and the most uncertain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this talk of forcing might sound a bit esoteric, but it has important implications</a:t>
            </a:r>
          </a:p>
        </p:txBody>
      </p:sp>
    </p:spTree>
    <p:extLst>
      <p:ext uri="{BB962C8B-B14F-4D97-AF65-F5344CB8AC3E}">
        <p14:creationId xmlns:p14="http://schemas.microsoft.com/office/powerpoint/2010/main" val="3072578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Climate projections are essential for determining how best to mitigate or adapt to climate change, but are frustratingly uncertain, even for a single scenario shown here (SSP126). This is sampled from the IPCC AR6 assessed probabilities and the large uncertainty hinders the ability of policy-makers to plan future transitions. </a:t>
            </a:r>
          </a:p>
          <a:p>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12</a:t>
            </a:fld>
            <a:endParaRPr lang="en-US" dirty="0"/>
          </a:p>
        </p:txBody>
      </p:sp>
    </p:spTree>
    <p:extLst>
      <p:ext uri="{BB962C8B-B14F-4D97-AF65-F5344CB8AC3E}">
        <p14:creationId xmlns:p14="http://schemas.microsoft.com/office/powerpoint/2010/main" val="1085999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the role of aerosol in present day warming uncertainty in my research statement, but Aerosol forcing contributes a large fraction of this future uncertainty too, especially for these high ambition pathways. </a:t>
            </a:r>
          </a:p>
          <a:p>
            <a:r>
              <a:rPr lang="en-US" dirty="0"/>
              <a:t>For context, this 0.5 degree of warming </a:t>
            </a:r>
            <a:r>
              <a:rPr lang="en-GB" dirty="0"/>
              <a:t>is worth $10 trillion in avoided damages by 2050</a:t>
            </a:r>
          </a:p>
          <a:p>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the difference between ‘medium’ risk of extreme weather events and ‘high’  (</a:t>
            </a:r>
            <a:r>
              <a:rPr lang="en-GB" sz="1200" kern="1200" dirty="0">
                <a:solidFill>
                  <a:schemeClr val="tx1"/>
                </a:solidFill>
                <a:effectLst/>
                <a:latin typeface="+mn-lt"/>
                <a:ea typeface="+mn-ea"/>
                <a:cs typeface="+mn-cs"/>
              </a:rPr>
              <a:t>indicating severe and widespread impacts/risks ) According to SR15</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13</a:t>
            </a:fld>
            <a:endParaRPr lang="en-US" dirty="0"/>
          </a:p>
        </p:txBody>
      </p:sp>
    </p:spTree>
    <p:extLst>
      <p:ext uri="{BB962C8B-B14F-4D97-AF65-F5344CB8AC3E}">
        <p14:creationId xmlns:p14="http://schemas.microsoft.com/office/powerpoint/2010/main" val="584469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having convinced you of that – what are the main uncertainties in climate projections?</a:t>
            </a:r>
          </a:p>
        </p:txBody>
      </p:sp>
      <p:sp>
        <p:nvSpPr>
          <p:cNvPr id="4" name="Slide Number Placeholder 3"/>
          <p:cNvSpPr>
            <a:spLocks noGrp="1"/>
          </p:cNvSpPr>
          <p:nvPr>
            <p:ph type="sldNum" sz="quarter" idx="5"/>
          </p:nvPr>
        </p:nvSpPr>
        <p:spPr/>
        <p:txBody>
          <a:bodyPr/>
          <a:lstStyle/>
          <a:p>
            <a:fld id="{A5B61E3A-493D-E845-84A5-BEADC8D9FAD5}" type="slidenum">
              <a:rPr lang="en-US" smtClean="0"/>
              <a:t>14</a:t>
            </a:fld>
            <a:endParaRPr lang="en-US" dirty="0"/>
          </a:p>
        </p:txBody>
      </p:sp>
    </p:spTree>
    <p:extLst>
      <p:ext uri="{BB962C8B-B14F-4D97-AF65-F5344CB8AC3E}">
        <p14:creationId xmlns:p14="http://schemas.microsoft.com/office/powerpoint/2010/main" val="104563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Maybe ask for any questions here</a:t>
            </a:r>
            <a:endParaRPr dirty="0"/>
          </a:p>
        </p:txBody>
      </p:sp>
    </p:spTree>
    <p:extLst>
      <p:ext uri="{BB962C8B-B14F-4D97-AF65-F5344CB8AC3E}">
        <p14:creationId xmlns:p14="http://schemas.microsoft.com/office/powerpoint/2010/main" val="3107030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 broadly apply to individual components, or the whole model. Some groups are focussing on using emulation as an optimisation technique where other considerations might be important. Here I want to focus on parameter estimation.</a:t>
            </a:r>
          </a:p>
          <a:p>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17</a:t>
            </a:fld>
            <a:endParaRPr lang="en-US" dirty="0"/>
          </a:p>
        </p:txBody>
      </p:sp>
    </p:spTree>
    <p:extLst>
      <p:ext uri="{BB962C8B-B14F-4D97-AF65-F5344CB8AC3E}">
        <p14:creationId xmlns:p14="http://schemas.microsoft.com/office/powerpoint/2010/main" val="2457186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 broadly apply to individual components, or the whole model. Some groups are focussing on using emulation as an optimisation technique where other considerations might be important. Here I want to focus on parameter estimation.</a:t>
            </a:r>
          </a:p>
          <a:p>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18</a:t>
            </a:fld>
            <a:endParaRPr lang="en-US" dirty="0"/>
          </a:p>
        </p:txBody>
      </p:sp>
    </p:spTree>
    <p:extLst>
      <p:ext uri="{BB962C8B-B14F-4D97-AF65-F5344CB8AC3E}">
        <p14:creationId xmlns:p14="http://schemas.microsoft.com/office/powerpoint/2010/main" val="3752683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 broadly apply to individual components, or the whole model. Some groups are focussing on using emulation as an optimisation technique where other considerations might be important. Here I want to focus on parameter estimation.</a:t>
            </a:r>
          </a:p>
          <a:p>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19</a:t>
            </a:fld>
            <a:endParaRPr lang="en-US" dirty="0"/>
          </a:p>
        </p:txBody>
      </p:sp>
    </p:spTree>
    <p:extLst>
      <p:ext uri="{BB962C8B-B14F-4D97-AF65-F5344CB8AC3E}">
        <p14:creationId xmlns:p14="http://schemas.microsoft.com/office/powerpoint/2010/main" val="3487546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opportunities here to link to dimensionality reduction and </a:t>
            </a:r>
            <a:r>
              <a:rPr lang="en-US" dirty="0" err="1"/>
              <a:t>spatio</a:t>
            </a:r>
            <a:r>
              <a:rPr lang="en-US" dirty="0"/>
              <a:t>-temporal modelling</a:t>
            </a:r>
          </a:p>
        </p:txBody>
      </p:sp>
      <p:sp>
        <p:nvSpPr>
          <p:cNvPr id="4" name="Slide Number Placeholder 3"/>
          <p:cNvSpPr>
            <a:spLocks noGrp="1"/>
          </p:cNvSpPr>
          <p:nvPr>
            <p:ph type="sldNum" sz="quarter" idx="5"/>
          </p:nvPr>
        </p:nvSpPr>
        <p:spPr/>
        <p:txBody>
          <a:bodyPr/>
          <a:lstStyle/>
          <a:p>
            <a:fld id="{A5B61E3A-493D-E845-84A5-BEADC8D9FAD5}" type="slidenum">
              <a:rPr lang="en-US" smtClean="0"/>
              <a:t>20</a:t>
            </a:fld>
            <a:endParaRPr lang="en-US" dirty="0"/>
          </a:p>
        </p:txBody>
      </p:sp>
    </p:spTree>
    <p:extLst>
      <p:ext uri="{BB962C8B-B14F-4D97-AF65-F5344CB8AC3E}">
        <p14:creationId xmlns:p14="http://schemas.microsoft.com/office/powerpoint/2010/main" val="1697690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2</a:t>
            </a:fld>
            <a:endParaRPr lang="en-US" dirty="0"/>
          </a:p>
        </p:txBody>
      </p:sp>
    </p:spTree>
    <p:extLst>
      <p:ext uri="{BB962C8B-B14F-4D97-AF65-F5344CB8AC3E}">
        <p14:creationId xmlns:p14="http://schemas.microsoft.com/office/powerpoint/2010/main" val="330337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5801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163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073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5347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677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While we are now able to do this in individual models, how can we bring in more observations and what about multiple models.. </a:t>
            </a:r>
          </a:p>
          <a:p>
            <a:pPr marL="0" lvl="0" indent="0" algn="l" rtl="0">
              <a:spcBef>
                <a:spcPts val="0"/>
              </a:spcBef>
              <a:spcAft>
                <a:spcPts val="0"/>
              </a:spcAft>
              <a:buNone/>
            </a:pPr>
            <a:r>
              <a:rPr lang="en-GB" dirty="0"/>
              <a:t>For example what happens if we explore the full spread around one of these dots?... </a:t>
            </a:r>
            <a:r>
              <a:rPr lang="en-GB"/>
              <a:t>MMPPEs</a:t>
            </a:r>
            <a:endParaRPr dirty="0"/>
          </a:p>
        </p:txBody>
      </p:sp>
    </p:spTree>
    <p:extLst>
      <p:ext uri="{BB962C8B-B14F-4D97-AF65-F5344CB8AC3E}">
        <p14:creationId xmlns:p14="http://schemas.microsoft.com/office/powerpoint/2010/main" val="2883236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While we are now able to do this in individual models, how can we bring in more observations and what about multiple models.. </a:t>
            </a:r>
          </a:p>
          <a:p>
            <a:pPr marL="0" lvl="0" indent="0" algn="l" rtl="0">
              <a:spcBef>
                <a:spcPts val="0"/>
              </a:spcBef>
              <a:spcAft>
                <a:spcPts val="0"/>
              </a:spcAft>
              <a:buNone/>
            </a:pPr>
            <a:r>
              <a:rPr lang="en-GB" dirty="0"/>
              <a:t>For example what happens if we explore the full spread around one of these dots?</a:t>
            </a:r>
            <a:endParaRPr dirty="0"/>
          </a:p>
        </p:txBody>
      </p:sp>
    </p:spTree>
    <p:extLst>
      <p:ext uri="{BB962C8B-B14F-4D97-AF65-F5344CB8AC3E}">
        <p14:creationId xmlns:p14="http://schemas.microsoft.com/office/powerpoint/2010/main" val="1779455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While we are now able to do this in individual models, how can we bring in more observations and what about multiple models.. </a:t>
            </a:r>
          </a:p>
          <a:p>
            <a:pPr marL="0" lvl="0" indent="0" algn="l" rtl="0">
              <a:spcBef>
                <a:spcPts val="0"/>
              </a:spcBef>
              <a:spcAft>
                <a:spcPts val="0"/>
              </a:spcAft>
              <a:buNone/>
            </a:pPr>
            <a:r>
              <a:rPr lang="en-GB" dirty="0"/>
              <a:t>For example what happens if we explore the full spread around one of these dots?</a:t>
            </a:r>
            <a:endParaRPr dirty="0"/>
          </a:p>
        </p:txBody>
      </p:sp>
    </p:spTree>
    <p:extLst>
      <p:ext uri="{BB962C8B-B14F-4D97-AF65-F5344CB8AC3E}">
        <p14:creationId xmlns:p14="http://schemas.microsoft.com/office/powerpoint/2010/main" val="4106146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While we are now able to do this in individual models, how can we bring in more observations and what about multiple models.. </a:t>
            </a:r>
          </a:p>
          <a:p>
            <a:pPr marL="0" lvl="0" indent="0" algn="l" rtl="0">
              <a:spcBef>
                <a:spcPts val="0"/>
              </a:spcBef>
              <a:spcAft>
                <a:spcPts val="0"/>
              </a:spcAft>
              <a:buNone/>
            </a:pPr>
            <a:r>
              <a:rPr lang="en-GB" dirty="0"/>
              <a:t>For example what happens if we explore the full spread around one of these dots?</a:t>
            </a:r>
            <a:endParaRPr dirty="0"/>
          </a:p>
        </p:txBody>
      </p:sp>
    </p:spTree>
    <p:extLst>
      <p:ext uri="{BB962C8B-B14F-4D97-AF65-F5344CB8AC3E}">
        <p14:creationId xmlns:p14="http://schemas.microsoft.com/office/powerpoint/2010/main" val="2836760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30eb48c9d_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30eb48c9d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What if the structural parameterisation is just wrong though? Can we infer the response of clouds to aerosol directly from observations?</a:t>
            </a:r>
          </a:p>
          <a:p>
            <a:pPr marL="0" lvl="0" indent="0" algn="l" rtl="0">
              <a:spcBef>
                <a:spcPts val="0"/>
              </a:spcBef>
              <a:spcAft>
                <a:spcPts val="0"/>
              </a:spcAft>
              <a:buNone/>
            </a:pPr>
            <a:r>
              <a:rPr lang="en-GB" dirty="0"/>
              <a:t>We can then use this improved physics knowledge to test and improve our parameterisations.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 don’t want to suggest replacing parameterisations with this I don’t think</a:t>
            </a:r>
            <a:endParaRPr dirty="0"/>
          </a:p>
        </p:txBody>
      </p:sp>
    </p:spTree>
    <p:extLst>
      <p:ext uri="{BB962C8B-B14F-4D97-AF65-F5344CB8AC3E}">
        <p14:creationId xmlns:p14="http://schemas.microsoft.com/office/powerpoint/2010/main" val="1735039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Machine learning has been around for a long time but has recently exploded in popularity due to some very high profile success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Spurred many large research efforts, and many more smaller ones, looking at pretty much every aspect of climate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27 virtual seminars through AI for good plus a recent summit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an exciting time and people are tying a lot of things out – it’s very exploratory.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isn’t magi, It is just a tool, that requires thought about how it is used and how the results should be interpreted. I expect there will be a period of consolidation at some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Despite that there have already been some successes, and while NVIDIA and others are making big strides in emulating weather models, in some respects emulating the climate is simpler. If you’re just interested in the steady state response to a boundary condition perturbation  you don’t have to emulate the full dynamics..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586124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of you are very familiar with the </a:t>
            </a:r>
            <a:r>
              <a:rPr lang="en-GB" dirty="0" err="1"/>
              <a:t>ScenarioMIP</a:t>
            </a:r>
            <a:r>
              <a:rPr lang="en-GB" dirty="0"/>
              <a:t> simulations that were chosen to sample different socio-economic scenarios and span broad range of 2100 forcing.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sampling is clearly very sparse even in this much simplified two-dimensional view of the problem and so for policy purposes emulators are used to explore the many different possible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600454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These simple emulators take …</a:t>
            </a:r>
          </a:p>
          <a:p>
            <a:pPr marL="0" lvl="0" indent="0" algn="l" rtl="0">
              <a:spcBef>
                <a:spcPts val="0"/>
              </a:spcBef>
              <a:spcAft>
                <a:spcPts val="0"/>
              </a:spcAft>
              <a:buNone/>
            </a:pPr>
            <a:r>
              <a:rPr lang="en-GB" dirty="0"/>
              <a:t>They have been used for a long time and formed an important part of the latest IPCC WG1 report and will link the WG1 findings to the upcoming WG2 and 3 reports</a:t>
            </a:r>
            <a:endParaRPr dirty="0"/>
          </a:p>
        </p:txBody>
      </p:sp>
    </p:spTree>
    <p:extLst>
      <p:ext uri="{BB962C8B-B14F-4D97-AF65-F5344CB8AC3E}">
        <p14:creationId xmlns:p14="http://schemas.microsoft.com/office/powerpoint/2010/main" val="111697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There are also approaches to turn these in to spatially resolved maps of temperature change, with some now using ML approaches such as MESMER</a:t>
            </a:r>
          </a:p>
          <a:p>
            <a:pPr marL="0" lvl="0" indent="0" algn="l" rtl="0">
              <a:spcBef>
                <a:spcPts val="0"/>
              </a:spcBef>
              <a:spcAft>
                <a:spcPts val="0"/>
              </a:spcAft>
              <a:buNone/>
            </a:pPr>
            <a:r>
              <a:rPr lang="en-GB" dirty="0"/>
              <a:t>Only temperature though and no regional effects of aerosol emissions</a:t>
            </a:r>
            <a:endParaRPr dirty="0"/>
          </a:p>
        </p:txBody>
      </p:sp>
    </p:spTree>
    <p:extLst>
      <p:ext uri="{BB962C8B-B14F-4D97-AF65-F5344CB8AC3E}">
        <p14:creationId xmlns:p14="http://schemas.microsoft.com/office/powerpoint/2010/main" val="465407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Inspired by </a:t>
            </a:r>
            <a:r>
              <a:rPr lang="en-GB" dirty="0" err="1"/>
              <a:t>WeatherBench</a:t>
            </a:r>
            <a:r>
              <a:rPr lang="en-GB" dirty="0"/>
              <a:t> I made ClimateBench – the first benchmark dataset for climate model emulation</a:t>
            </a:r>
            <a:endParaRPr dirty="0"/>
          </a:p>
        </p:txBody>
      </p:sp>
    </p:spTree>
    <p:extLst>
      <p:ext uri="{BB962C8B-B14F-4D97-AF65-F5344CB8AC3E}">
        <p14:creationId xmlns:p14="http://schemas.microsoft.com/office/powerpoint/2010/main" val="3587283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735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1605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851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3416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climate models do perform these simulations they are rarely used directly.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in the recent IPCC assessment, energy balance models (or SCMs) were used to determine the best estimates for different scenarios, and for linking to the impact </a:t>
            </a:r>
            <a:r>
              <a:rPr lang="en-GB" dirty="0" err="1"/>
              <a:t>assesments</a:t>
            </a:r>
            <a:r>
              <a:rPr lang="en-GB" dirty="0"/>
              <a:t> in WGII and II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based on physical understanding of the thermodynamic properties of the Earth as a whole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they still have some key parameters which need to be provided by climate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 represents the temperature anomaly in box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with response timescale di at time t, F (t) is the effective radiative forcing, and T (t) is the global mean surface temperature anomaly </a:t>
            </a:r>
          </a:p>
          <a:p>
            <a:r>
              <a:rPr lang="en-US" dirty="0"/>
              <a:t>Qi are feedback parameters and di are thermal </a:t>
            </a:r>
            <a:r>
              <a:rPr lang="en-US"/>
              <a:t>response parameters</a:t>
            </a:r>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40</a:t>
            </a:fld>
            <a:endParaRPr lang="en-US" dirty="0"/>
          </a:p>
        </p:txBody>
      </p:sp>
    </p:spTree>
    <p:extLst>
      <p:ext uri="{BB962C8B-B14F-4D97-AF65-F5344CB8AC3E}">
        <p14:creationId xmlns:p14="http://schemas.microsoft.com/office/powerpoint/2010/main" val="920185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dirty="0"/>
              <a:t>We then have  a  physically constrained but expressive model for the  temperature response – with well calibrated uncertainties.</a:t>
            </a:r>
          </a:p>
          <a:p>
            <a:endParaRPr lang="en-US" sz="1200" dirty="0"/>
          </a:p>
          <a:p>
            <a:r>
              <a:rPr lang="en-US" sz="1200" dirty="0"/>
              <a:t>We don’t show it here, but this can simply be extended to encode spatial variances as we did in the simple baseline GP.</a:t>
            </a:r>
          </a:p>
        </p:txBody>
      </p:sp>
    </p:spTree>
    <p:extLst>
      <p:ext uri="{BB962C8B-B14F-4D97-AF65-F5344CB8AC3E}">
        <p14:creationId xmlns:p14="http://schemas.microsoft.com/office/powerpoint/2010/main" val="236115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Machine learning has been around for a long time but has recently exploded in popularity due to some very high profile success stories...</a:t>
            </a:r>
          </a:p>
        </p:txBody>
      </p:sp>
    </p:spTree>
    <p:extLst>
      <p:ext uri="{BB962C8B-B14F-4D97-AF65-F5344CB8AC3E}">
        <p14:creationId xmlns:p14="http://schemas.microsoft.com/office/powerpoint/2010/main" val="1374191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dirty="0"/>
              <a:t>We then have  a  physically constrained but expressive model for the  temperature response – with well calibrated uncertainties.</a:t>
            </a:r>
          </a:p>
          <a:p>
            <a:endParaRPr lang="en-US" sz="1200" dirty="0"/>
          </a:p>
          <a:p>
            <a:r>
              <a:rPr lang="en-US" sz="1200" dirty="0"/>
              <a:t>We don’t show it here, but this can simply be extended to encode spatial variances as we did in the simple baseline GP.</a:t>
            </a:r>
          </a:p>
        </p:txBody>
      </p:sp>
    </p:spTree>
    <p:extLst>
      <p:ext uri="{BB962C8B-B14F-4D97-AF65-F5344CB8AC3E}">
        <p14:creationId xmlns:p14="http://schemas.microsoft.com/office/powerpoint/2010/main" val="3312865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Already  shows improved calibration in  the simple 1D case for the Climate bench test scenario (middle of the road)</a:t>
            </a:r>
            <a:endParaRPr dirty="0"/>
          </a:p>
        </p:txBody>
      </p:sp>
    </p:spTree>
    <p:extLst>
      <p:ext uri="{BB962C8B-B14F-4D97-AF65-F5344CB8AC3E}">
        <p14:creationId xmlns:p14="http://schemas.microsoft.com/office/powerpoint/2010/main" val="2295641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Already  shows improved calibration in  the simple 1D case for the Climate bench test scenario (middle of the road)</a:t>
            </a:r>
            <a:endParaRPr dirty="0"/>
          </a:p>
        </p:txBody>
      </p:sp>
    </p:spTree>
    <p:extLst>
      <p:ext uri="{BB962C8B-B14F-4D97-AF65-F5344CB8AC3E}">
        <p14:creationId xmlns:p14="http://schemas.microsoft.com/office/powerpoint/2010/main" val="3351037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dirty="0"/>
              <a:t>We then have  a  physically constrained but expressive model for the  temperature response – with well calibrated uncertainties.</a:t>
            </a:r>
          </a:p>
          <a:p>
            <a:endParaRPr lang="en-US" sz="1200" dirty="0"/>
          </a:p>
          <a:p>
            <a:r>
              <a:rPr lang="en-US" sz="1200" dirty="0"/>
              <a:t>We don’t show it here, but this can simply be extended to encode spatial variances as we did in the simple baseline GP.</a:t>
            </a:r>
          </a:p>
        </p:txBody>
      </p:sp>
    </p:spTree>
    <p:extLst>
      <p:ext uri="{BB962C8B-B14F-4D97-AF65-F5344CB8AC3E}">
        <p14:creationId xmlns:p14="http://schemas.microsoft.com/office/powerpoint/2010/main" val="1039812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Already  shows improved calibration in  the simple 1D case for the Climate bench test scenario (middle of the road)</a:t>
            </a:r>
            <a:endParaRPr dirty="0"/>
          </a:p>
        </p:txBody>
      </p:sp>
    </p:spTree>
    <p:extLst>
      <p:ext uri="{BB962C8B-B14F-4D97-AF65-F5344CB8AC3E}">
        <p14:creationId xmlns:p14="http://schemas.microsoft.com/office/powerpoint/2010/main" val="2594220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216723D8-A152-F1B1-4F3C-771757B25AA1}"/>
            </a:ext>
          </a:extLst>
        </p:cNvPr>
        <p:cNvGrpSpPr/>
        <p:nvPr/>
      </p:nvGrpSpPr>
      <p:grpSpPr>
        <a:xfrm>
          <a:off x="0" y="0"/>
          <a:ext cx="0" cy="0"/>
          <a:chOff x="0" y="0"/>
          <a:chExt cx="0" cy="0"/>
        </a:xfrm>
      </p:grpSpPr>
      <p:sp>
        <p:nvSpPr>
          <p:cNvPr id="176" name="Google Shape;176;g630eb48c9d_1_182:notes">
            <a:extLst>
              <a:ext uri="{FF2B5EF4-FFF2-40B4-BE49-F238E27FC236}">
                <a16:creationId xmlns:a16="http://schemas.microsoft.com/office/drawing/2014/main" id="{4C861408-5CAA-EC27-8682-635F7D325C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30eb48c9d_1_182:notes">
            <a:extLst>
              <a:ext uri="{FF2B5EF4-FFF2-40B4-BE49-F238E27FC236}">
                <a16:creationId xmlns:a16="http://schemas.microsoft.com/office/drawing/2014/main" id="{FC48F2E8-5B00-1A0C-7379-9DA5661AE7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What if the structural parameterisation is just wrong though? Can we infer the response of clouds to aerosol directly from observations?</a:t>
            </a:r>
          </a:p>
          <a:p>
            <a:pPr marL="0" lvl="0" indent="0" algn="l" rtl="0">
              <a:spcBef>
                <a:spcPts val="0"/>
              </a:spcBef>
              <a:spcAft>
                <a:spcPts val="0"/>
              </a:spcAft>
              <a:buNone/>
            </a:pPr>
            <a:r>
              <a:rPr lang="en-GB" dirty="0"/>
              <a:t>We can then use this improved physics knowledge to test and improve our parameterisations.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 don’t want to suggest replacing parameterisations with this I don’t think</a:t>
            </a:r>
            <a:endParaRPr dirty="0"/>
          </a:p>
        </p:txBody>
      </p:sp>
    </p:spTree>
    <p:extLst>
      <p:ext uri="{BB962C8B-B14F-4D97-AF65-F5344CB8AC3E}">
        <p14:creationId xmlns:p14="http://schemas.microsoft.com/office/powerpoint/2010/main" val="705447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97DDECCD-328A-E908-5101-AF26658BCA2F}"/>
            </a:ext>
          </a:extLst>
        </p:cNvPr>
        <p:cNvGrpSpPr/>
        <p:nvPr/>
      </p:nvGrpSpPr>
      <p:grpSpPr>
        <a:xfrm>
          <a:off x="0" y="0"/>
          <a:ext cx="0" cy="0"/>
          <a:chOff x="0" y="0"/>
          <a:chExt cx="0" cy="0"/>
        </a:xfrm>
      </p:grpSpPr>
      <p:sp>
        <p:nvSpPr>
          <p:cNvPr id="176" name="Google Shape;176;g630eb48c9d_1_182:notes">
            <a:extLst>
              <a:ext uri="{FF2B5EF4-FFF2-40B4-BE49-F238E27FC236}">
                <a16:creationId xmlns:a16="http://schemas.microsoft.com/office/drawing/2014/main" id="{DB059504-8F3A-EC17-CDF5-EC8CD3FD95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30eb48c9d_1_182:notes">
            <a:extLst>
              <a:ext uri="{FF2B5EF4-FFF2-40B4-BE49-F238E27FC236}">
                <a16:creationId xmlns:a16="http://schemas.microsoft.com/office/drawing/2014/main" id="{C2B3A125-515B-70CE-B3ED-F1E4DAF90E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What if the structural parameterisation is just wrong though? Can we infer the response of clouds to aerosol directly from observations?</a:t>
            </a:r>
          </a:p>
          <a:p>
            <a:pPr marL="0" lvl="0" indent="0" algn="l" rtl="0">
              <a:spcBef>
                <a:spcPts val="0"/>
              </a:spcBef>
              <a:spcAft>
                <a:spcPts val="0"/>
              </a:spcAft>
              <a:buNone/>
            </a:pPr>
            <a:r>
              <a:rPr lang="en-GB" dirty="0"/>
              <a:t>We can then use this improved physics knowledge to test and improve our parameterisations.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 don’t want to suggest replacing parameterisations with this I don’t think</a:t>
            </a:r>
            <a:endParaRPr dirty="0"/>
          </a:p>
        </p:txBody>
      </p:sp>
    </p:spTree>
    <p:extLst>
      <p:ext uri="{BB962C8B-B14F-4D97-AF65-F5344CB8AC3E}">
        <p14:creationId xmlns:p14="http://schemas.microsoft.com/office/powerpoint/2010/main" val="3942681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climate models do perform these simulations they are rarely used directly.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in the recent IPCC assessment, energy balance models (or SCMs) were used to determine the best estimates for different scenarios, and for linking to the impact </a:t>
            </a:r>
            <a:r>
              <a:rPr lang="en-GB" dirty="0" err="1"/>
              <a:t>assesments</a:t>
            </a:r>
            <a:r>
              <a:rPr lang="en-GB" dirty="0"/>
              <a:t> in WGII and II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based on physical understanding of the thermodynamic properties of the Earth as a whole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they still have some key parameters which need to be provided by climate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 represents the temperature anomaly in box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with response timescale di at time t, F (t) is the effective radiative forcing, and T (t) is the global mean surface temperature anomaly </a:t>
            </a:r>
          </a:p>
          <a:p>
            <a:r>
              <a:rPr lang="en-US" dirty="0"/>
              <a:t>Qi are feedback parameters and di are thermal </a:t>
            </a:r>
            <a:r>
              <a:rPr lang="en-US"/>
              <a:t>response parameters</a:t>
            </a:r>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51</a:t>
            </a:fld>
            <a:endParaRPr lang="en-US" dirty="0"/>
          </a:p>
        </p:txBody>
      </p:sp>
    </p:spTree>
    <p:extLst>
      <p:ext uri="{BB962C8B-B14F-4D97-AF65-F5344CB8AC3E}">
        <p14:creationId xmlns:p14="http://schemas.microsoft.com/office/powerpoint/2010/main" val="9201852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climate models do perform these simulations they are rarely used directly.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in the recent IPCC assessment, energy balance models (or SCMs) were used to determine the best estimates for different scenarios, and for linking to the impact </a:t>
            </a:r>
            <a:r>
              <a:rPr lang="en-GB" dirty="0" err="1"/>
              <a:t>assesments</a:t>
            </a:r>
            <a:r>
              <a:rPr lang="en-GB" dirty="0"/>
              <a:t> in WGII and II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based on physical understanding of the thermodynamic properties of the Earth as a whole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they still have some key parameters which need to be provided by climate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 represents the temperature anomaly in box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with response timescale di at time t, F (t) is the effective radiative forcing, and T (t) is the global mean surface temperature anomaly </a:t>
            </a:r>
          </a:p>
          <a:p>
            <a:r>
              <a:rPr lang="en-US" dirty="0"/>
              <a:t>Qi are feedback parameters and di are thermal </a:t>
            </a:r>
            <a:r>
              <a:rPr lang="en-US"/>
              <a:t>response parameters</a:t>
            </a:r>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52</a:t>
            </a:fld>
            <a:endParaRPr lang="en-US" dirty="0"/>
          </a:p>
        </p:txBody>
      </p:sp>
    </p:spTree>
    <p:extLst>
      <p:ext uri="{BB962C8B-B14F-4D97-AF65-F5344CB8AC3E}">
        <p14:creationId xmlns:p14="http://schemas.microsoft.com/office/powerpoint/2010/main" val="2760997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climate models do perform these simulations they are rarely used directly.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in the recent IPCC assessment, energy balance models (or SCMs) were used to determine the best estimates for different scenarios, and for linking to the impact </a:t>
            </a:r>
            <a:r>
              <a:rPr lang="en-GB" dirty="0" err="1"/>
              <a:t>assesments</a:t>
            </a:r>
            <a:r>
              <a:rPr lang="en-GB" dirty="0"/>
              <a:t> in WGII and II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based on physical understanding of the thermodynamic properties of the Earth as a whole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they still have some key parameters which need to be provided by climate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 represents the temperature anomaly in box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with response timescale di at time t, F (t) is the effective radiative forcing, and T (t) is the global mean surface temperature anomaly </a:t>
            </a:r>
          </a:p>
          <a:p>
            <a:r>
              <a:rPr lang="en-US" dirty="0"/>
              <a:t>Qi are feedback parameters and di are thermal </a:t>
            </a:r>
            <a:r>
              <a:rPr lang="en-US"/>
              <a:t>response parameters</a:t>
            </a:r>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53</a:t>
            </a:fld>
            <a:endParaRPr lang="en-US" dirty="0"/>
          </a:p>
        </p:txBody>
      </p:sp>
    </p:spTree>
    <p:extLst>
      <p:ext uri="{BB962C8B-B14F-4D97-AF65-F5344CB8AC3E}">
        <p14:creationId xmlns:p14="http://schemas.microsoft.com/office/powerpoint/2010/main" val="3654668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f245b72f8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f245b72f8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do I mean by machine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Really only an extension of many of the same techniques we have been using for a long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Key difference is the dimensionality of the inputs and outputs which leads to challenges in terms of optimisation and over fitting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talk I will focus on regression</a:t>
            </a:r>
          </a:p>
        </p:txBody>
      </p:sp>
    </p:spTree>
    <p:extLst>
      <p:ext uri="{BB962C8B-B14F-4D97-AF65-F5344CB8AC3E}">
        <p14:creationId xmlns:p14="http://schemas.microsoft.com/office/powerpoint/2010/main" val="1432874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climate models do perform these simulations they are rarely used directly.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in the recent IPCC assessment, energy balance models (or SCMs) were used to determine the best estimates for different scenarios, and for linking to the impact </a:t>
            </a:r>
            <a:r>
              <a:rPr lang="en-GB" dirty="0" err="1"/>
              <a:t>assesments</a:t>
            </a:r>
            <a:r>
              <a:rPr lang="en-GB" dirty="0"/>
              <a:t> in WGII and II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based on physical understanding of the thermodynamic properties of the Earth as a whole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they still have some key parameters which need to be provided by climate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 represents the temperature anomaly in box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with response timescale di at time t, F (t) is the effective radiative forcing, and T (t) is the global mean surface temperature anomaly </a:t>
            </a:r>
          </a:p>
          <a:p>
            <a:r>
              <a:rPr lang="en-US" dirty="0"/>
              <a:t>Qi are feedback parameters and di are thermal </a:t>
            </a:r>
            <a:r>
              <a:rPr lang="en-US"/>
              <a:t>response parameters</a:t>
            </a:r>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54</a:t>
            </a:fld>
            <a:endParaRPr lang="en-US" dirty="0"/>
          </a:p>
        </p:txBody>
      </p:sp>
    </p:spTree>
    <p:extLst>
      <p:ext uri="{BB962C8B-B14F-4D97-AF65-F5344CB8AC3E}">
        <p14:creationId xmlns:p14="http://schemas.microsoft.com/office/powerpoint/2010/main" val="29546194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climate models do perform these simulations they are rarely used directly.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in the recent IPCC assessment, energy balance models (or SCMs) were used to determine the best estimates for different scenarios, and for linking to the impact </a:t>
            </a:r>
            <a:r>
              <a:rPr lang="en-GB" dirty="0" err="1"/>
              <a:t>assesments</a:t>
            </a:r>
            <a:r>
              <a:rPr lang="en-GB" dirty="0"/>
              <a:t> in WGII and II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based on physical understanding of the thermodynamic properties of the Earth as a whole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they still have some key parameters which need to be provided by climate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 represents the temperature anomaly in box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with response timescale di at time t, F (t) is the effective radiative forcing, and T (t) is the global mean surface temperature anomaly </a:t>
            </a:r>
          </a:p>
          <a:p>
            <a:r>
              <a:rPr lang="en-US" dirty="0"/>
              <a:t>Qi are feedback parameters and di are thermal </a:t>
            </a:r>
            <a:r>
              <a:rPr lang="en-US"/>
              <a:t>response parameters</a:t>
            </a:r>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55</a:t>
            </a:fld>
            <a:endParaRPr lang="en-US" dirty="0"/>
          </a:p>
        </p:txBody>
      </p:sp>
    </p:spTree>
    <p:extLst>
      <p:ext uri="{BB962C8B-B14F-4D97-AF65-F5344CB8AC3E}">
        <p14:creationId xmlns:p14="http://schemas.microsoft.com/office/powerpoint/2010/main" val="2638527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AI for good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Keen on broader </a:t>
            </a:r>
            <a:r>
              <a:rPr lang="en-GB" dirty="0"/>
              <a:t>collaborations</a:t>
            </a:r>
          </a:p>
        </p:txBody>
      </p:sp>
      <p:sp>
        <p:nvSpPr>
          <p:cNvPr id="4" name="Slide Number Placeholder 3"/>
          <p:cNvSpPr>
            <a:spLocks noGrp="1"/>
          </p:cNvSpPr>
          <p:nvPr>
            <p:ph type="sldNum" sz="quarter" idx="5"/>
          </p:nvPr>
        </p:nvSpPr>
        <p:spPr/>
        <p:txBody>
          <a:bodyPr/>
          <a:lstStyle/>
          <a:p>
            <a:fld id="{A5B61E3A-493D-E845-84A5-BEADC8D9FAD5}" type="slidenum">
              <a:rPr lang="en-US" smtClean="0"/>
              <a:t>57</a:t>
            </a:fld>
            <a:endParaRPr lang="en-US" dirty="0"/>
          </a:p>
        </p:txBody>
      </p:sp>
    </p:spTree>
    <p:extLst>
      <p:ext uri="{BB962C8B-B14F-4D97-AF65-F5344CB8AC3E}">
        <p14:creationId xmlns:p14="http://schemas.microsoft.com/office/powerpoint/2010/main" val="866909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First like to make clear an important distinction between modelling the weather and climate (either physical or with ML), which I point out in this recent perspective paper…</a:t>
            </a:r>
          </a:p>
          <a:p>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6</a:t>
            </a:fld>
            <a:endParaRPr lang="en-US" dirty="0"/>
          </a:p>
        </p:txBody>
      </p:sp>
    </p:spTree>
    <p:extLst>
      <p:ext uri="{BB962C8B-B14F-4D97-AF65-F5344CB8AC3E}">
        <p14:creationId xmlns:p14="http://schemas.microsoft.com/office/powerpoint/2010/main" val="18467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The atmosphere is a beautiful chaotic system, and the accuracy of our weather forecasts is crucially dependent on good observations of the present state</a:t>
            </a:r>
          </a:p>
          <a:p>
            <a:pPr marL="0" lvl="0" indent="0" algn="l" rtl="0">
              <a:spcBef>
                <a:spcPts val="0"/>
              </a:spcBef>
              <a:spcAft>
                <a:spcPts val="0"/>
              </a:spcAft>
              <a:buNone/>
            </a:pPr>
            <a:r>
              <a:rPr lang="en-GB" dirty="0"/>
              <a:t>Whereas over larger spatial and temporal scales … boundary condition problem where the ultimate boundary is given by the balance of radiation at the top of the atmosphere. </a:t>
            </a:r>
          </a:p>
          <a:p>
            <a:pPr marL="0" lvl="0" indent="0" algn="l" rtl="0">
              <a:spcBef>
                <a:spcPts val="0"/>
              </a:spcBef>
              <a:spcAft>
                <a:spcPts val="0"/>
              </a:spcAft>
              <a:buNone/>
            </a:pPr>
            <a:r>
              <a:rPr lang="en-GB" dirty="0"/>
              <a:t>The point is that we don’t have to emulate the full dynamical evolution of the system in order to emulate the climate response.</a:t>
            </a:r>
          </a:p>
          <a:p>
            <a:endParaRPr lang="en-US" dirty="0"/>
          </a:p>
        </p:txBody>
      </p:sp>
      <p:sp>
        <p:nvSpPr>
          <p:cNvPr id="4" name="Slide Number Placeholder 3"/>
          <p:cNvSpPr>
            <a:spLocks noGrp="1"/>
          </p:cNvSpPr>
          <p:nvPr>
            <p:ph type="sldNum" sz="quarter" idx="5"/>
          </p:nvPr>
        </p:nvSpPr>
        <p:spPr/>
        <p:txBody>
          <a:bodyPr/>
          <a:lstStyle/>
          <a:p>
            <a:fld id="{A5B61E3A-493D-E845-84A5-BEADC8D9FAD5}" type="slidenum">
              <a:rPr lang="en-US" smtClean="0"/>
              <a:t>7</a:t>
            </a:fld>
            <a:endParaRPr lang="en-US" dirty="0"/>
          </a:p>
        </p:txBody>
      </p:sp>
    </p:spTree>
    <p:extLst>
      <p:ext uri="{BB962C8B-B14F-4D97-AF65-F5344CB8AC3E}">
        <p14:creationId xmlns:p14="http://schemas.microsoft.com/office/powerpoint/2010/main" val="3779379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ECE7D14-497C-8913-E498-D55A0677E621}"/>
              </a:ext>
            </a:extLst>
          </p:cNvPr>
          <p:cNvSpPr>
            <a:spLocks noGrp="1"/>
          </p:cNvSpPr>
          <p:nvPr>
            <p:ph type="body" idx="1"/>
          </p:nvPr>
        </p:nvSpPr>
        <p:spPr/>
        <p:txBody>
          <a:bodyPr/>
          <a:lstStyle/>
          <a:p>
            <a:r>
              <a:rPr lang="en-US" dirty="0"/>
              <a:t>The key boundary condition perturbation that I’m interested in is due to changes in aerosol  </a:t>
            </a:r>
          </a:p>
          <a:p>
            <a:r>
              <a:rPr lang="en-US" dirty="0"/>
              <a:t>Aerosol in the atmosphere can come from many sources such as dust, sea salt and also natural wildfires. </a:t>
            </a:r>
          </a:p>
          <a:p>
            <a:r>
              <a:rPr lang="en-US" dirty="0"/>
              <a:t>They vary in size... up to around a micron in size and so only stay in the atmosphere for a few days, so they have quite complex distributions. </a:t>
            </a:r>
          </a:p>
          <a:p>
            <a:r>
              <a:rPr lang="en-US" dirty="0"/>
              <a:t>They can scatter and absorb incoming solar radiation , </a:t>
            </a:r>
          </a:p>
          <a:p>
            <a:r>
              <a:rPr lang="en-US" dirty="0"/>
              <a:t>but one really important role they have is providing the nuclei on which cloud droplets form…</a:t>
            </a:r>
          </a:p>
          <a:p>
            <a:r>
              <a:rPr lang="en-US" dirty="0"/>
              <a:t>When a cloud rains this aerosol is removed from the atmosphere (mostly by </a:t>
            </a:r>
            <a:r>
              <a:rPr lang="en-US" dirty="0" err="1"/>
              <a:t>whe</a:t>
            </a:r>
            <a:r>
              <a:rPr lang="en-US" dirty="0"/>
              <a:t> particles in the rain, but also by washing the air through which it passes)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046059-2176-C9AB-0BAC-3302F37FDF45}"/>
              </a:ext>
            </a:extLst>
          </p:cNvPr>
          <p:cNvSpPr>
            <a:spLocks noGrp="1"/>
          </p:cNvSpPr>
          <p:nvPr>
            <p:ph type="body" idx="1"/>
          </p:nvPr>
        </p:nvSpPr>
        <p:spPr/>
        <p:txBody>
          <a:bodyPr/>
          <a:lstStyle/>
          <a:p>
            <a:r>
              <a:rPr lang="en-US" dirty="0"/>
              <a:t>Now, in the present day, there are a large number of anthropogenic aerosol sources, primarily burning dirty fossil fuels, but also crop clearing and other land changes. These interact in complex ways with the existing aerosol, and generally act to increase the amount of sunlight that is reflected back to space, inducing a forcing. </a:t>
            </a:r>
          </a:p>
          <a:p>
            <a:r>
              <a:rPr lang="en-US" dirty="0"/>
              <a:t>The other thing you will have noticed changed was that now we have more aerosol, assuming the amount of water stays the same, then we tend to get more, smaller cloud droplets. This makes the cloud brighter and provides another cooling on the planet. </a:t>
            </a:r>
          </a:p>
          <a:p>
            <a:r>
              <a:rPr lang="en-US" dirty="0"/>
              <a:t>Furthermore, these smaller droplets can reduce precipitation and potentially increase the lifetime of clouds – which induces another cooling. Generally speaking the further down this chain of processes we go, the larger the potential cooling affect but the larger the uncertainties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8D40D0-E432-7996-9595-FDFAC5D8B0BB}"/>
              </a:ext>
            </a:extLst>
          </p:cNvPr>
          <p:cNvSpPr>
            <a:spLocks noGrp="1"/>
          </p:cNvSpPr>
          <p:nvPr>
            <p:ph type="sldNum" idx="10"/>
          </p:nvPr>
        </p:nvSpPr>
        <p:spPr/>
        <p:txBody>
          <a:body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638565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7"/>
        <p:cNvGrpSpPr/>
        <p:nvPr/>
      </p:nvGrpSpPr>
      <p:grpSpPr>
        <a:xfrm>
          <a:off x="0" y="0"/>
          <a:ext cx="0" cy="0"/>
          <a:chOff x="0" y="0"/>
          <a:chExt cx="0" cy="0"/>
        </a:xfrm>
      </p:grpSpPr>
      <p:sp>
        <p:nvSpPr>
          <p:cNvPr id="88" name="Google Shape;88;p2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atin typeface="Calibri" panose="020F0502020204030204" pitchFamily="34" charset="0"/>
                <a:cs typeface="Calibri" panose="020F0502020204030204" pitchFamily="34" charset="0"/>
              </a:defRPr>
            </a:lvl1pPr>
          </a:lstStyle>
          <a:p>
            <a:endParaRPr/>
          </a:p>
        </p:txBody>
      </p:sp>
      <p:sp>
        <p:nvSpPr>
          <p:cNvPr id="89" name="Google Shape;89;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54302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Calibri" panose="020F0502020204030204" pitchFamily="34" charset="0"/>
                <a:cs typeface="Calibri" panose="020F0502020204030204" pitchFamily="34" charset="0"/>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7" name="Google Shape;57;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 name="Google Shape;61;p15">
            <a:extLst>
              <a:ext uri="{FF2B5EF4-FFF2-40B4-BE49-F238E27FC236}">
                <a16:creationId xmlns:a16="http://schemas.microsoft.com/office/drawing/2014/main" id="{1B94C864-C117-AD28-28BB-C0EDDB4D72C8}"/>
              </a:ext>
            </a:extLst>
          </p:cNvPr>
          <p:cNvSpPr txBox="1">
            <a:spLocks noGrp="1"/>
          </p:cNvSpPr>
          <p:nvPr>
            <p:ph type="sldNum" idx="12"/>
          </p:nvPr>
        </p:nvSpPr>
        <p:spPr>
          <a:xfrm>
            <a:off x="170677" y="6157663"/>
            <a:ext cx="489846" cy="524800"/>
          </a:xfrm>
          <a:prstGeom prst="rect">
            <a:avLst/>
          </a:prstGeom>
        </p:spPr>
        <p:txBody>
          <a:bodyPr spcFirstLastPara="1" wrap="square" lIns="91425" tIns="91425" rIns="91425" bIns="91425" anchor="ctr" anchorCtr="0">
            <a:noAutofit/>
          </a:bodyPr>
          <a:lstStyle>
            <a:lvl1pPr lvl="0" rtl="0">
              <a:buNone/>
              <a:defRPr>
                <a:latin typeface="Calibri" panose="020F0502020204030204" pitchFamily="34" charset="0"/>
                <a:cs typeface="Calibri" panose="020F0502020204030204" pitchFamily="34" charset="0"/>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825688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1" name="Google Shape;61;p15"/>
          <p:cNvSpPr txBox="1">
            <a:spLocks noGrp="1"/>
          </p:cNvSpPr>
          <p:nvPr>
            <p:ph type="sldNum" idx="12"/>
          </p:nvPr>
        </p:nvSpPr>
        <p:spPr>
          <a:xfrm>
            <a:off x="170677" y="6157663"/>
            <a:ext cx="489846"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247272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Calibri" panose="020F0502020204030204" pitchFamily="34" charset="0"/>
                <a:ea typeface="Calibri" panose="020F0502020204030204" pitchFamily="34" charset="0"/>
                <a:cs typeface="Calibri" panose="020F0502020204030204" pitchFamily="34" charset="0"/>
                <a:sym typeface="Quicksand 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415600" y="1356967"/>
            <a:ext cx="11360800" cy="4457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sz="2933">
                <a:solidFill>
                  <a:srgbClr val="000000"/>
                </a:solidFill>
                <a:latin typeface="Calibri" panose="020F0502020204030204" pitchFamily="34" charset="0"/>
                <a:ea typeface="Calibri" panose="020F0502020204030204" pitchFamily="34" charset="0"/>
                <a:cs typeface="Calibri" panose="020F0502020204030204" pitchFamily="34" charset="0"/>
                <a:sym typeface="Merriweathe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 name="Google Shape;61;p15">
            <a:extLst>
              <a:ext uri="{FF2B5EF4-FFF2-40B4-BE49-F238E27FC236}">
                <a16:creationId xmlns:a16="http://schemas.microsoft.com/office/drawing/2014/main" id="{B8AEE366-A56B-8B7D-6C9E-95F55E97D32B}"/>
              </a:ext>
            </a:extLst>
          </p:cNvPr>
          <p:cNvSpPr txBox="1">
            <a:spLocks noGrp="1"/>
          </p:cNvSpPr>
          <p:nvPr>
            <p:ph type="sldNum" idx="12"/>
          </p:nvPr>
        </p:nvSpPr>
        <p:spPr>
          <a:xfrm>
            <a:off x="170677" y="6157663"/>
            <a:ext cx="489846"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435132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Calibri" panose="020F0502020204030204" pitchFamily="34" charset="0"/>
                <a:cs typeface="Calibri" panose="020F050202020403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atin typeface="Calibri" panose="020F0502020204030204" pitchFamily="34" charset="0"/>
                <a:cs typeface="Calibri" panose="020F0502020204030204" pitchFamily="34" charset="0"/>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69" name="Google Shape;69;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atin typeface="Calibri" panose="020F0502020204030204" pitchFamily="34" charset="0"/>
                <a:cs typeface="Calibri" panose="020F0502020204030204" pitchFamily="34" charset="0"/>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6" name="Google Shape;61;p15">
            <a:extLst>
              <a:ext uri="{FF2B5EF4-FFF2-40B4-BE49-F238E27FC236}">
                <a16:creationId xmlns:a16="http://schemas.microsoft.com/office/drawing/2014/main" id="{35DA65C2-7E8B-B0F4-FBD3-C401EB148F6C}"/>
              </a:ext>
            </a:extLst>
          </p:cNvPr>
          <p:cNvSpPr txBox="1">
            <a:spLocks noGrp="1"/>
          </p:cNvSpPr>
          <p:nvPr>
            <p:ph type="sldNum" idx="12"/>
          </p:nvPr>
        </p:nvSpPr>
        <p:spPr>
          <a:xfrm>
            <a:off x="49800" y="6217623"/>
            <a:ext cx="489846"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560968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Calibri" panose="020F0502020204030204" pitchFamily="34" charset="0"/>
                <a:cs typeface="Calibri" panose="020F050202020403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 name="Google Shape;61;p15">
            <a:extLst>
              <a:ext uri="{FF2B5EF4-FFF2-40B4-BE49-F238E27FC236}">
                <a16:creationId xmlns:a16="http://schemas.microsoft.com/office/drawing/2014/main" id="{1AD7F780-2F3F-43B8-C0E6-091ABE2058FE}"/>
              </a:ext>
            </a:extLst>
          </p:cNvPr>
          <p:cNvSpPr txBox="1">
            <a:spLocks noGrp="1"/>
          </p:cNvSpPr>
          <p:nvPr>
            <p:ph type="sldNum" idx="12"/>
          </p:nvPr>
        </p:nvSpPr>
        <p:spPr>
          <a:xfrm>
            <a:off x="170677" y="6157663"/>
            <a:ext cx="489846"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10385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atin typeface="Calibri" panose="020F0502020204030204" pitchFamily="34" charset="0"/>
                <a:cs typeface="Calibri" panose="020F050202020403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6" name="Google Shape;76;p1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atin typeface="Calibri" panose="020F0502020204030204" pitchFamily="34" charset="0"/>
                <a:cs typeface="Calibri" panose="020F0502020204030204" pitchFamily="34" charset="0"/>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 name="Google Shape;61;p15">
            <a:extLst>
              <a:ext uri="{FF2B5EF4-FFF2-40B4-BE49-F238E27FC236}">
                <a16:creationId xmlns:a16="http://schemas.microsoft.com/office/drawing/2014/main" id="{B90A2622-7299-16B1-6130-356F4A0CE4E5}"/>
              </a:ext>
            </a:extLst>
          </p:cNvPr>
          <p:cNvSpPr txBox="1">
            <a:spLocks noGrp="1"/>
          </p:cNvSpPr>
          <p:nvPr>
            <p:ph type="sldNum" idx="12"/>
          </p:nvPr>
        </p:nvSpPr>
        <p:spPr>
          <a:xfrm>
            <a:off x="49800" y="6217623"/>
            <a:ext cx="489846"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46979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atin typeface="Calibri" panose="020F0502020204030204" pitchFamily="34" charset="0"/>
                <a:cs typeface="Calibri" panose="020F0502020204030204" pitchFamily="34" charset="0"/>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0" name="Google Shape;80;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976631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Light" panose="020F0302020204030204" pitchFamily="34" charset="0"/>
            </a:endParaRPr>
          </a:p>
        </p:txBody>
      </p:sp>
      <p:sp>
        <p:nvSpPr>
          <p:cNvPr id="83" name="Google Shape;83;p2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4" name="Google Shape;84;p2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5" name="Google Shape;85;p2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atin typeface="Calibri" panose="020F0502020204030204" pitchFamily="34" charset="0"/>
                <a:cs typeface="Calibri" panose="020F0502020204030204" pitchFamily="34" charset="0"/>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6" name="Google Shape;86;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933915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0"/>
        <p:cNvGrpSpPr/>
        <p:nvPr/>
      </p:nvGrpSpPr>
      <p:grpSpPr>
        <a:xfrm>
          <a:off x="0" y="0"/>
          <a:ext cx="0" cy="0"/>
          <a:chOff x="0" y="0"/>
          <a:chExt cx="0" cy="0"/>
        </a:xfrm>
      </p:grpSpPr>
      <p:sp>
        <p:nvSpPr>
          <p:cNvPr id="52" name="Google Shape;52;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53" name="Google Shape;53;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Helvetica Neue"/>
              <a:buChar char="●"/>
              <a:defRPr sz="1800">
                <a:solidFill>
                  <a:schemeClr val="dk2"/>
                </a:solidFill>
                <a:latin typeface="Helvetica Neue"/>
                <a:ea typeface="Helvetica Neue"/>
                <a:cs typeface="Helvetica Neue"/>
                <a:sym typeface="Helvetica Neue"/>
              </a:defRPr>
            </a:lvl1pPr>
            <a:lvl2pPr marL="914400" lvl="1"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2pPr>
            <a:lvl3pPr marL="1371600" lvl="2"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3pPr>
            <a:lvl4pPr marL="1828800" lvl="3"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4pPr>
            <a:lvl5pPr marL="2286000" lvl="4"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5pPr>
            <a:lvl6pPr marL="2743200" lvl="5"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6pPr>
            <a:lvl7pPr marL="3200400" lvl="6"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7pPr>
            <a:lvl8pPr marL="3657600" lvl="7"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8pPr>
            <a:lvl9pPr marL="4114800" lvl="8" indent="-317500" rtl="0">
              <a:lnSpc>
                <a:spcPct val="115000"/>
              </a:lnSpc>
              <a:spcBef>
                <a:spcPts val="1600"/>
              </a:spcBef>
              <a:spcAft>
                <a:spcPts val="1600"/>
              </a:spcAft>
              <a:buClr>
                <a:schemeClr val="dk2"/>
              </a:buClr>
              <a:buSzPts val="1400"/>
              <a:buFont typeface="Helvetica Neue"/>
              <a:buChar char="■"/>
              <a:defRPr>
                <a:solidFill>
                  <a:schemeClr val="dk2"/>
                </a:solidFill>
                <a:latin typeface="Helvetica Neue"/>
                <a:ea typeface="Helvetica Neue"/>
                <a:cs typeface="Helvetica Neue"/>
                <a:sym typeface="Helvetica Neue"/>
              </a:defRPr>
            </a:lvl9pPr>
          </a:lstStyle>
          <a:p>
            <a:endParaRPr/>
          </a:p>
        </p:txBody>
      </p:sp>
      <p:sp>
        <p:nvSpPr>
          <p:cNvPr id="6" name="Google Shape;61;p15">
            <a:extLst>
              <a:ext uri="{FF2B5EF4-FFF2-40B4-BE49-F238E27FC236}">
                <a16:creationId xmlns:a16="http://schemas.microsoft.com/office/drawing/2014/main" id="{536ACBEA-2ED4-4DB3-D0D4-38BF6F653A44}"/>
              </a:ext>
            </a:extLst>
          </p:cNvPr>
          <p:cNvSpPr txBox="1">
            <a:spLocks noGrp="1"/>
          </p:cNvSpPr>
          <p:nvPr>
            <p:ph type="sldNum" idx="4"/>
          </p:nvPr>
        </p:nvSpPr>
        <p:spPr>
          <a:xfrm>
            <a:off x="170677" y="6157663"/>
            <a:ext cx="489846" cy="524800"/>
          </a:xfrm>
          <a:prstGeom prst="rect">
            <a:avLst/>
          </a:prstGeom>
        </p:spPr>
        <p:txBody>
          <a:bodyPr spcFirstLastPara="1" wrap="square" lIns="91425" tIns="91425" rIns="91425" bIns="91425" anchor="ctr" anchorCtr="0">
            <a:noAutofit/>
          </a:bodyPr>
          <a:lstStyle>
            <a:lvl1pPr lvl="0" rtl="0">
              <a:buNone/>
              <a:defRPr>
                <a:latin typeface="Calibri" panose="020F0502020204030204" pitchFamily="34" charset="0"/>
                <a:cs typeface="Calibri" panose="020F0502020204030204" pitchFamily="34" charset="0"/>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388086459"/>
      </p:ext>
    </p:extLst>
  </p:cSld>
  <p:clrMap bg1="dk1" tx1="lt1" bg2="dk2" tx2="lt2" accent1="accent1" accent2="accent2" accent3="accent3" accent4="accent4" accent5="accent5" accent6="accent6" hlink="hlink" folHlink="folHlink"/>
  <p:sldLayoutIdLst>
    <p:sldLayoutId id="2147483762"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sv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4.emf"/></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xml"/><Relationship Id="rId10" Type="http://schemas.openxmlformats.org/officeDocument/2006/relationships/image" Target="../media/image121.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jpeg"/><Relationship Id="rId10" Type="http://schemas.openxmlformats.org/officeDocument/2006/relationships/image" Target="../media/image22.png"/><Relationship Id="rId4" Type="http://schemas.openxmlformats.org/officeDocument/2006/relationships/image" Target="../media/image24.jpe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77.png"/><Relationship Id="rId12"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11" Type="http://schemas.openxmlformats.org/officeDocument/2006/relationships/image" Target="NULL"/><Relationship Id="rId5" Type="http://schemas.openxmlformats.org/officeDocument/2006/relationships/image" Target="../media/image79.svg"/><Relationship Id="rId10" Type="http://schemas.microsoft.com/office/2007/relationships/hdphoto" Target="../media/hdphoto4.wdp"/><Relationship Id="rId4" Type="http://schemas.openxmlformats.org/officeDocument/2006/relationships/image" Target="../media/image78.png"/><Relationship Id="rId9" Type="http://schemas.openxmlformats.org/officeDocument/2006/relationships/image" Target="../media/image80.png"/><Relationship Id="rId14"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050.png"/><Relationship Id="rId3" Type="http://schemas.openxmlformats.org/officeDocument/2006/relationships/image" Target="../media/image77.png"/><Relationship Id="rId12"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11" Type="http://schemas.openxmlformats.org/officeDocument/2006/relationships/image" Target="NULL"/><Relationship Id="rId5" Type="http://schemas.openxmlformats.org/officeDocument/2006/relationships/image" Target="../media/image79.svg"/><Relationship Id="rId10" Type="http://schemas.microsoft.com/office/2007/relationships/hdphoto" Target="../media/hdphoto4.wdp"/><Relationship Id="rId4" Type="http://schemas.openxmlformats.org/officeDocument/2006/relationships/image" Target="../media/image78.png"/><Relationship Id="rId9" Type="http://schemas.openxmlformats.org/officeDocument/2006/relationships/image" Target="../media/image80.png"/><Relationship Id="rId14" Type="http://schemas.openxmlformats.org/officeDocument/2006/relationships/image" Target="../media/image1060.png"/></Relationships>
</file>

<file path=ppt/slides/_rels/slide5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80.png"/><Relationship Id="rId11" Type="http://schemas.openxmlformats.org/officeDocument/2006/relationships/image" Target="../media/image82.png"/><Relationship Id="rId5" Type="http://schemas.openxmlformats.org/officeDocument/2006/relationships/image" Target="../media/image79.svg"/><Relationship Id="rId10" Type="http://schemas.openxmlformats.org/officeDocument/2006/relationships/image" Target="../media/image87.png"/><Relationship Id="rId4" Type="http://schemas.openxmlformats.org/officeDocument/2006/relationships/image" Target="../media/image78.png"/><Relationship Id="rId9" Type="http://schemas.openxmlformats.org/officeDocument/2006/relationships/image" Target="../media/image690.png"/></Relationships>
</file>

<file path=ppt/slides/_rels/slide5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80.png"/><Relationship Id="rId11" Type="http://schemas.openxmlformats.org/officeDocument/2006/relationships/image" Target="../media/image82.png"/><Relationship Id="rId5" Type="http://schemas.openxmlformats.org/officeDocument/2006/relationships/image" Target="../media/image79.svg"/><Relationship Id="rId10" Type="http://schemas.openxmlformats.org/officeDocument/2006/relationships/image" Target="../media/image87.png"/><Relationship Id="rId4" Type="http://schemas.openxmlformats.org/officeDocument/2006/relationships/image" Target="../media/image78.png"/><Relationship Id="rId9" Type="http://schemas.openxmlformats.org/officeDocument/2006/relationships/image" Target="../media/image93.png"/></Relationships>
</file>

<file path=ppt/slides/_rels/slide5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80.png"/><Relationship Id="rId11" Type="http://schemas.openxmlformats.org/officeDocument/2006/relationships/image" Target="../media/image82.png"/><Relationship Id="rId5" Type="http://schemas.openxmlformats.org/officeDocument/2006/relationships/image" Target="../media/image79.svg"/><Relationship Id="rId10" Type="http://schemas.openxmlformats.org/officeDocument/2006/relationships/image" Target="../media/image87.png"/><Relationship Id="rId4" Type="http://schemas.openxmlformats.org/officeDocument/2006/relationships/image" Target="../media/image78.png"/><Relationship Id="rId9" Type="http://schemas.openxmlformats.org/officeDocument/2006/relationships/image" Target="../media/image93.png"/></Relationships>
</file>

<file path=ppt/slides/_rels/slide5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80.png"/><Relationship Id="rId11" Type="http://schemas.openxmlformats.org/officeDocument/2006/relationships/image" Target="../media/image69.png"/><Relationship Id="rId5" Type="http://schemas.openxmlformats.org/officeDocument/2006/relationships/image" Target="../media/image79.svg"/><Relationship Id="rId10"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1.jpeg"/><Relationship Id="rId7"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hyperlink" Target="https://duncanwp.github.io/" TargetMode="External"/><Relationship Id="rId4" Type="http://schemas.openxmlformats.org/officeDocument/2006/relationships/image" Target="../media/image5.png"/><Relationship Id="rId9"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11A767-F16D-5745-807E-BE8BC70884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12192002" cy="6858001"/>
          </a:xfrm>
          <a:prstGeom prst="rect">
            <a:avLst/>
          </a:prstGeom>
        </p:spPr>
      </p:pic>
      <p:sp>
        <p:nvSpPr>
          <p:cNvPr id="15" name="Rectangle 14">
            <a:extLst>
              <a:ext uri="{FF2B5EF4-FFF2-40B4-BE49-F238E27FC236}">
                <a16:creationId xmlns:a16="http://schemas.microsoft.com/office/drawing/2014/main" id="{C30A9927-830B-F190-A5C5-43C09417A1B6}"/>
              </a:ext>
            </a:extLst>
          </p:cNvPr>
          <p:cNvSpPr/>
          <p:nvPr/>
        </p:nvSpPr>
        <p:spPr>
          <a:xfrm>
            <a:off x="0" y="-1"/>
            <a:ext cx="12192001" cy="6858001"/>
          </a:xfrm>
          <a:prstGeom prst="rect">
            <a:avLst/>
          </a:prstGeom>
          <a:gradFill flip="none" rotWithShape="1">
            <a:gsLst>
              <a:gs pos="0">
                <a:sysClr val="windowText" lastClr="000000">
                  <a:alpha val="0"/>
                </a:sysClr>
              </a:gs>
              <a:gs pos="0">
                <a:sysClr val="windowText" lastClr="000000">
                  <a:alpha val="41000"/>
                </a:sysClr>
              </a:gs>
              <a:gs pos="72000">
                <a:sysClr val="windowText" lastClr="000000">
                  <a:alpha val="33000"/>
                </a:sysClr>
              </a:gs>
              <a:gs pos="100000">
                <a:sysClr val="windowText" lastClr="000000">
                  <a:alpha val="0"/>
                </a:sys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Subtitle 2">
            <a:extLst>
              <a:ext uri="{FF2B5EF4-FFF2-40B4-BE49-F238E27FC236}">
                <a16:creationId xmlns:a16="http://schemas.microsoft.com/office/drawing/2014/main" id="{6B96C8DF-93A0-1A4C-9642-75F5FFD61A71}"/>
              </a:ext>
            </a:extLst>
          </p:cNvPr>
          <p:cNvSpPr txBox="1">
            <a:spLocks/>
          </p:cNvSpPr>
          <p:nvPr/>
        </p:nvSpPr>
        <p:spPr>
          <a:xfrm>
            <a:off x="-3" y="4523362"/>
            <a:ext cx="12096002" cy="20090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sz="3200" b="1" dirty="0">
                <a:latin typeface="Calibri" panose="020F0502020204030204" pitchFamily="34" charset="0"/>
                <a:cs typeface="Calibri" panose="020F0502020204030204" pitchFamily="34" charset="0"/>
              </a:rPr>
              <a:t>Duncan Watson-Parris</a:t>
            </a:r>
            <a:r>
              <a:rPr lang="en-US" sz="3200" dirty="0">
                <a:latin typeface="Calibri" panose="020F0502020204030204" pitchFamily="34" charset="0"/>
                <a:cs typeface="Calibri" panose="020F0502020204030204" pitchFamily="34" charset="0"/>
              </a:rPr>
              <a:t>, </a:t>
            </a:r>
            <a:r>
              <a:rPr lang="en-GB" sz="2900" dirty="0">
                <a:latin typeface="Calibri" panose="020F0502020204030204" pitchFamily="34" charset="0"/>
                <a:cs typeface="Calibri" panose="020F0502020204030204" pitchFamily="34" charset="0"/>
              </a:rPr>
              <a:t>Scripps / HDSI (UC San Diego)</a:t>
            </a:r>
          </a:p>
          <a:p>
            <a:pPr>
              <a:lnSpc>
                <a:spcPct val="120000"/>
              </a:lnSpc>
            </a:pPr>
            <a:r>
              <a:rPr lang="en-US" sz="2800" dirty="0">
                <a:latin typeface="Calibri" panose="020F0502020204030204" pitchFamily="34" charset="0"/>
                <a:ea typeface="Dotum" panose="020B0600000101010101" pitchFamily="34" charset="-127"/>
                <a:cs typeface="Calibri" panose="020F0502020204030204" pitchFamily="34" charset="0"/>
                <a:sym typeface="Arial"/>
              </a:rPr>
              <a:t>Computational and Information Systems Lab, NSF NCAR </a:t>
            </a:r>
          </a:p>
          <a:p>
            <a:pPr>
              <a:lnSpc>
                <a:spcPct val="120000"/>
              </a:lnSpc>
            </a:pPr>
            <a:r>
              <a:rPr lang="en-US" sz="2800" dirty="0">
                <a:latin typeface="Calibri" panose="020F0502020204030204" pitchFamily="34" charset="0"/>
                <a:ea typeface="Dotum" panose="020B0600000101010101" pitchFamily="34" charset="-127"/>
                <a:cs typeface="Calibri" panose="020F0502020204030204" pitchFamily="34" charset="0"/>
                <a:sym typeface="Arial"/>
              </a:rPr>
              <a:t>15</a:t>
            </a:r>
            <a:r>
              <a:rPr lang="en-US" sz="2800" baseline="30000" dirty="0">
                <a:latin typeface="Calibri" panose="020F0502020204030204" pitchFamily="34" charset="0"/>
                <a:ea typeface="Dotum" panose="020B0600000101010101" pitchFamily="34" charset="-127"/>
                <a:cs typeface="Calibri" panose="020F0502020204030204" pitchFamily="34" charset="0"/>
                <a:sym typeface="Arial"/>
              </a:rPr>
              <a:t>th</a:t>
            </a:r>
            <a:r>
              <a:rPr lang="en-US" sz="2800" dirty="0">
                <a:latin typeface="Calibri" panose="020F0502020204030204" pitchFamily="34" charset="0"/>
                <a:ea typeface="Dotum" panose="020B0600000101010101" pitchFamily="34" charset="-127"/>
                <a:cs typeface="Calibri" panose="020F0502020204030204" pitchFamily="34" charset="0"/>
                <a:sym typeface="Arial"/>
              </a:rPr>
              <a:t> February 2024</a:t>
            </a:r>
          </a:p>
          <a:p>
            <a:pPr>
              <a:lnSpc>
                <a:spcPct val="120000"/>
              </a:lnSpc>
            </a:pPr>
            <a:endParaRPr lang="en-US" sz="2800" dirty="0">
              <a:latin typeface="Calibri" panose="020F0502020204030204" pitchFamily="34" charset="0"/>
              <a:ea typeface="Dotum" panose="020B0600000101010101" pitchFamily="34" charset="-127"/>
              <a:cs typeface="Calibri" panose="020F0502020204030204" pitchFamily="34" charset="0"/>
              <a:sym typeface="Arial"/>
            </a:endParaRPr>
          </a:p>
        </p:txBody>
      </p:sp>
      <p:sp>
        <p:nvSpPr>
          <p:cNvPr id="5" name="Title 1">
            <a:extLst>
              <a:ext uri="{FF2B5EF4-FFF2-40B4-BE49-F238E27FC236}">
                <a16:creationId xmlns:a16="http://schemas.microsoft.com/office/drawing/2014/main" id="{E0AFCD4D-CF86-3D42-AC1F-BFD3C8783EDE}"/>
              </a:ext>
            </a:extLst>
          </p:cNvPr>
          <p:cNvSpPr txBox="1">
            <a:spLocks/>
          </p:cNvSpPr>
          <p:nvPr/>
        </p:nvSpPr>
        <p:spPr>
          <a:xfrm>
            <a:off x="960959" y="1650434"/>
            <a:ext cx="10270080" cy="218095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Accelerating climate science with machine learning: Earth system emulation</a:t>
            </a:r>
            <a:endParaRPr lang="en-GB" dirty="0">
              <a:latin typeface="Calibri Light" panose="020F0302020204030204" pitchFamily="34" charset="0"/>
              <a:cs typeface="Calibri Light" panose="020F0302020204030204" pitchFamily="34" charset="0"/>
            </a:endParaRPr>
          </a:p>
        </p:txBody>
      </p:sp>
      <p:pic>
        <p:nvPicPr>
          <p:cNvPr id="9" name="Picture 8" descr="LOGO-ERC-SEUL.png">
            <a:extLst>
              <a:ext uri="{FF2B5EF4-FFF2-40B4-BE49-F238E27FC236}">
                <a16:creationId xmlns:a16="http://schemas.microsoft.com/office/drawing/2014/main" id="{27C5142F-73A2-2A58-F1C3-59AC586849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972" y="6074772"/>
            <a:ext cx="652097" cy="652097"/>
          </a:xfrm>
          <a:prstGeom prst="rect">
            <a:avLst/>
          </a:prstGeom>
        </p:spPr>
      </p:pic>
      <p:pic>
        <p:nvPicPr>
          <p:cNvPr id="11" name="Picture 10" descr="nerc-logo-115.png">
            <a:extLst>
              <a:ext uri="{FF2B5EF4-FFF2-40B4-BE49-F238E27FC236}">
                <a16:creationId xmlns:a16="http://schemas.microsoft.com/office/drawing/2014/main" id="{25031DEA-1CBA-798C-F2EF-77C0746DC1B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22926" y="6074775"/>
            <a:ext cx="937387" cy="652095"/>
          </a:xfrm>
          <a:prstGeom prst="rect">
            <a:avLst/>
          </a:prstGeom>
        </p:spPr>
      </p:pic>
      <p:pic>
        <p:nvPicPr>
          <p:cNvPr id="12" name="Picture 11">
            <a:extLst>
              <a:ext uri="{FF2B5EF4-FFF2-40B4-BE49-F238E27FC236}">
                <a16:creationId xmlns:a16="http://schemas.microsoft.com/office/drawing/2014/main" id="{D8510359-29CC-5F88-A292-DDBA60C8F87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3325" y="6074774"/>
            <a:ext cx="652096" cy="652096"/>
          </a:xfrm>
          <a:prstGeom prst="rect">
            <a:avLst/>
          </a:prstGeom>
        </p:spPr>
      </p:pic>
      <p:grpSp>
        <p:nvGrpSpPr>
          <p:cNvPr id="2" name="Group 1">
            <a:extLst>
              <a:ext uri="{FF2B5EF4-FFF2-40B4-BE49-F238E27FC236}">
                <a16:creationId xmlns:a16="http://schemas.microsoft.com/office/drawing/2014/main" id="{DA04513E-227E-93FF-52B7-00835D6B084E}"/>
              </a:ext>
            </a:extLst>
          </p:cNvPr>
          <p:cNvGrpSpPr/>
          <p:nvPr/>
        </p:nvGrpSpPr>
        <p:grpSpPr>
          <a:xfrm>
            <a:off x="8912838" y="59575"/>
            <a:ext cx="3124203" cy="1371532"/>
            <a:chOff x="6217164" y="39063"/>
            <a:chExt cx="3124203" cy="1371532"/>
          </a:xfrm>
        </p:grpSpPr>
        <p:pic>
          <p:nvPicPr>
            <p:cNvPr id="3" name="Picture 2">
              <a:extLst>
                <a:ext uri="{FF2B5EF4-FFF2-40B4-BE49-F238E27FC236}">
                  <a16:creationId xmlns:a16="http://schemas.microsoft.com/office/drawing/2014/main" id="{62645425-F865-B03A-5A6E-42736B5A5AD0}"/>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b="40513"/>
            <a:stretch/>
          </p:blipFill>
          <p:spPr>
            <a:xfrm>
              <a:off x="6217164" y="39063"/>
              <a:ext cx="3124203" cy="846141"/>
            </a:xfrm>
            <a:prstGeom prst="rect">
              <a:avLst/>
            </a:prstGeom>
          </p:spPr>
        </p:pic>
        <p:pic>
          <p:nvPicPr>
            <p:cNvPr id="4" name="Picture 4">
              <a:extLst>
                <a:ext uri="{FF2B5EF4-FFF2-40B4-BE49-F238E27FC236}">
                  <a16:creationId xmlns:a16="http://schemas.microsoft.com/office/drawing/2014/main" id="{6496F834-8492-326D-A061-75324931FD8B}"/>
                </a:ext>
              </a:extLst>
            </p:cNvPr>
            <p:cNvPicPr>
              <a:picLocks noChangeAspect="1" noChangeArrowheads="1"/>
            </p:cNvPicPr>
            <p:nvPr/>
          </p:nvPicPr>
          <p:blipFill>
            <a:blip r:embed="rId9"/>
            <a:srcRect/>
            <a:stretch/>
          </p:blipFill>
          <p:spPr bwMode="auto">
            <a:xfrm>
              <a:off x="6998744" y="927298"/>
              <a:ext cx="2259496" cy="4832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8D35099A-7C0F-0E39-7CD8-B87164C893B2}"/>
              </a:ext>
            </a:extLst>
          </p:cNvPr>
          <p:cNvGrpSpPr/>
          <p:nvPr/>
        </p:nvGrpSpPr>
        <p:grpSpPr>
          <a:xfrm>
            <a:off x="129722" y="33123"/>
            <a:ext cx="3037224" cy="1418694"/>
            <a:chOff x="129722" y="33123"/>
            <a:chExt cx="3037224" cy="1418694"/>
          </a:xfrm>
        </p:grpSpPr>
        <p:pic>
          <p:nvPicPr>
            <p:cNvPr id="10" name="Graphic 9">
              <a:extLst>
                <a:ext uri="{FF2B5EF4-FFF2-40B4-BE49-F238E27FC236}">
                  <a16:creationId xmlns:a16="http://schemas.microsoft.com/office/drawing/2014/main" id="{AC6ACAB5-A32B-EE3F-8528-BE92208192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9722" y="33123"/>
              <a:ext cx="1418694" cy="1418694"/>
            </a:xfrm>
            <a:prstGeom prst="rect">
              <a:avLst/>
            </a:prstGeom>
          </p:spPr>
        </p:pic>
        <p:sp>
          <p:nvSpPr>
            <p:cNvPr id="13" name="TextBox 12">
              <a:extLst>
                <a:ext uri="{FF2B5EF4-FFF2-40B4-BE49-F238E27FC236}">
                  <a16:creationId xmlns:a16="http://schemas.microsoft.com/office/drawing/2014/main" id="{E6F7D2FF-6A47-3DC3-813E-76AE0C5B55EF}"/>
                </a:ext>
              </a:extLst>
            </p:cNvPr>
            <p:cNvSpPr txBox="1"/>
            <p:nvPr/>
          </p:nvSpPr>
          <p:spPr>
            <a:xfrm>
              <a:off x="1369373" y="124502"/>
              <a:ext cx="1797573" cy="1200329"/>
            </a:xfrm>
            <a:prstGeom prst="rect">
              <a:avLst/>
            </a:prstGeom>
            <a:noFill/>
          </p:spPr>
          <p:txBody>
            <a:bodyPr wrap="square" rtlCol="0">
              <a:spAutoFit/>
            </a:bodyPr>
            <a:lstStyle/>
            <a:p>
              <a:r>
                <a:rPr lang="en-US" sz="2400" b="1" i="1" dirty="0">
                  <a:latin typeface="Century" panose="02040604050505020304" pitchFamily="18" charset="0"/>
                  <a:ea typeface="Baskerville" panose="02020502070401020303" pitchFamily="18" charset="0"/>
                </a:rPr>
                <a:t>C</a:t>
              </a:r>
              <a:r>
                <a:rPr lang="en-US" sz="1000" i="1" dirty="0">
                  <a:latin typeface="Century" panose="02040604050505020304" pitchFamily="18" charset="0"/>
                  <a:ea typeface="Baskerville" panose="02020502070401020303" pitchFamily="18" charset="0"/>
                </a:rPr>
                <a:t> </a:t>
              </a:r>
              <a:r>
                <a:rPr lang="en-US" sz="2400" i="1" dirty="0" err="1">
                  <a:latin typeface="Century" panose="02040604050505020304" pitchFamily="18" charset="0"/>
                  <a:ea typeface="Baskerville" panose="02020502070401020303" pitchFamily="18" charset="0"/>
                </a:rPr>
                <a:t>limate</a:t>
              </a:r>
              <a:br>
                <a:rPr lang="en-US" sz="2400" i="1" dirty="0">
                  <a:latin typeface="Century" panose="02040604050505020304" pitchFamily="18" charset="0"/>
                  <a:ea typeface="Baskerville" panose="02020502070401020303" pitchFamily="18" charset="0"/>
                </a:rPr>
              </a:br>
              <a:r>
                <a:rPr lang="en-US" sz="2400" b="1" i="1" dirty="0">
                  <a:latin typeface="Century" panose="02040604050505020304" pitchFamily="18" charset="0"/>
                  <a:ea typeface="Baskerville" panose="02020502070401020303" pitchFamily="18" charset="0"/>
                </a:rPr>
                <a:t>A</a:t>
              </a:r>
              <a:r>
                <a:rPr lang="en-US" sz="1000" i="1" dirty="0">
                  <a:latin typeface="Century" panose="02040604050505020304" pitchFamily="18" charset="0"/>
                  <a:ea typeface="Baskerville" panose="02020502070401020303" pitchFamily="18" charset="0"/>
                </a:rPr>
                <a:t> </a:t>
              </a:r>
              <a:r>
                <a:rPr lang="en-US" sz="2400" i="1" dirty="0" err="1">
                  <a:latin typeface="Century" panose="02040604050505020304" pitchFamily="18" charset="0"/>
                  <a:ea typeface="Baskerville" panose="02020502070401020303" pitchFamily="18" charset="0"/>
                </a:rPr>
                <a:t>nalytics</a:t>
              </a:r>
              <a:endParaRPr lang="en-US" sz="2400" i="1" dirty="0">
                <a:latin typeface="Century" panose="02040604050505020304" pitchFamily="18" charset="0"/>
                <a:ea typeface="Baskerville" panose="02020502070401020303" pitchFamily="18" charset="0"/>
              </a:endParaRPr>
            </a:p>
            <a:p>
              <a:r>
                <a:rPr lang="en-US" sz="2400" b="1" i="1" dirty="0">
                  <a:latin typeface="Century" panose="02040604050505020304" pitchFamily="18" charset="0"/>
                  <a:ea typeface="Baskerville" panose="02020502070401020303" pitchFamily="18" charset="0"/>
                </a:rPr>
                <a:t>L</a:t>
              </a:r>
              <a:r>
                <a:rPr lang="en-US" sz="1000" b="1" i="1" dirty="0">
                  <a:latin typeface="Century" panose="02040604050505020304" pitchFamily="18" charset="0"/>
                  <a:ea typeface="Baskerville" panose="02020502070401020303" pitchFamily="18" charset="0"/>
                </a:rPr>
                <a:t> </a:t>
              </a:r>
              <a:r>
                <a:rPr lang="en-US" sz="2400" i="1" dirty="0">
                  <a:latin typeface="Century" panose="02040604050505020304" pitchFamily="18" charset="0"/>
                  <a:ea typeface="Baskerville" panose="02020502070401020303" pitchFamily="18" charset="0"/>
                </a:rPr>
                <a:t>ab</a:t>
              </a:r>
            </a:p>
          </p:txBody>
        </p:sp>
      </p:grpSp>
    </p:spTree>
    <p:extLst>
      <p:ext uri="{BB962C8B-B14F-4D97-AF65-F5344CB8AC3E}">
        <p14:creationId xmlns:p14="http://schemas.microsoft.com/office/powerpoint/2010/main" val="1851467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9" name="Group 8">
            <a:extLst>
              <a:ext uri="{FF2B5EF4-FFF2-40B4-BE49-F238E27FC236}">
                <a16:creationId xmlns:a16="http://schemas.microsoft.com/office/drawing/2014/main" id="{4182698F-A297-4AE6-9FF3-4A0574B0AA50}"/>
              </a:ext>
            </a:extLst>
          </p:cNvPr>
          <p:cNvGrpSpPr/>
          <p:nvPr/>
        </p:nvGrpSpPr>
        <p:grpSpPr>
          <a:xfrm>
            <a:off x="1918780" y="1433176"/>
            <a:ext cx="8354439" cy="5424824"/>
            <a:chOff x="1177047" y="285750"/>
            <a:chExt cx="9681453" cy="6286500"/>
          </a:xfrm>
        </p:grpSpPr>
        <p:sp>
          <p:nvSpPr>
            <p:cNvPr id="8" name="Rectangle 7">
              <a:extLst>
                <a:ext uri="{FF2B5EF4-FFF2-40B4-BE49-F238E27FC236}">
                  <a16:creationId xmlns:a16="http://schemas.microsoft.com/office/drawing/2014/main" id="{6C9DEBFC-A4CD-4576-8B5F-D663300CCC4F}"/>
                </a:ext>
              </a:extLst>
            </p:cNvPr>
            <p:cNvSpPr/>
            <p:nvPr/>
          </p:nvSpPr>
          <p:spPr>
            <a:xfrm>
              <a:off x="1362684" y="3725694"/>
              <a:ext cx="3924000" cy="273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Light" panose="020F0302020204030204" pitchFamily="34" charset="0"/>
              </a:endParaRPr>
            </a:p>
          </p:txBody>
        </p:sp>
        <p:sp>
          <p:nvSpPr>
            <p:cNvPr id="7" name="Rectangle 6">
              <a:extLst>
                <a:ext uri="{FF2B5EF4-FFF2-40B4-BE49-F238E27FC236}">
                  <a16:creationId xmlns:a16="http://schemas.microsoft.com/office/drawing/2014/main" id="{35004E24-B911-4905-AC79-FA4C57F9988A}"/>
                </a:ext>
              </a:extLst>
            </p:cNvPr>
            <p:cNvSpPr/>
            <p:nvPr/>
          </p:nvSpPr>
          <p:spPr>
            <a:xfrm>
              <a:off x="1177047" y="285750"/>
              <a:ext cx="4503465" cy="247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Light" panose="020F0302020204030204" pitchFamily="34" charset="0"/>
              </a:endParaRPr>
            </a:p>
          </p:txBody>
        </p:sp>
        <p:pic>
          <p:nvPicPr>
            <p:cNvPr id="6" name="Picture 5" descr="A picture containing sitting, table, holding, person&#10;&#10;Description automatically generated">
              <a:extLst>
                <a:ext uri="{FF2B5EF4-FFF2-40B4-BE49-F238E27FC236}">
                  <a16:creationId xmlns:a16="http://schemas.microsoft.com/office/drawing/2014/main" id="{9C653026-2ED5-413E-A4D4-AB7104BA09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33500" y="285750"/>
              <a:ext cx="9525000" cy="6286500"/>
            </a:xfrm>
            <a:prstGeom prst="rect">
              <a:avLst/>
            </a:prstGeom>
          </p:spPr>
        </p:pic>
      </p:grpSp>
      <p:sp>
        <p:nvSpPr>
          <p:cNvPr id="10" name="Title 1">
            <a:extLst>
              <a:ext uri="{FF2B5EF4-FFF2-40B4-BE49-F238E27FC236}">
                <a16:creationId xmlns:a16="http://schemas.microsoft.com/office/drawing/2014/main" id="{8C7C7ADD-CDED-4901-92A3-1333419F97DB}"/>
              </a:ext>
            </a:extLst>
          </p:cNvPr>
          <p:cNvSpPr txBox="1">
            <a:spLocks/>
          </p:cNvSpPr>
          <p:nvPr/>
        </p:nvSpPr>
        <p:spPr>
          <a:xfrm>
            <a:off x="1596000" y="285911"/>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Climate models</a:t>
            </a:r>
          </a:p>
        </p:txBody>
      </p:sp>
      <p:sp>
        <p:nvSpPr>
          <p:cNvPr id="2" name="Slide Number Placeholder 1">
            <a:extLst>
              <a:ext uri="{FF2B5EF4-FFF2-40B4-BE49-F238E27FC236}">
                <a16:creationId xmlns:a16="http://schemas.microsoft.com/office/drawing/2014/main" id="{C9A40BAD-8B24-97C8-CAA6-A20F87F9891B}"/>
              </a:ext>
            </a:extLst>
          </p:cNvPr>
          <p:cNvSpPr>
            <a:spLocks noGrp="1"/>
          </p:cNvSpPr>
          <p:nvPr>
            <p:ph type="sldNum" idx="12"/>
          </p:nvPr>
        </p:nvSpPr>
        <p:spPr/>
        <p:txBody>
          <a:bodyPr/>
          <a:lstStyle/>
          <a:p>
            <a:fld id="{00000000-1234-1234-1234-123412341234}" type="slidenum">
              <a:rPr lang="en-GB" smtClean="0"/>
              <a:pPr/>
              <a:t>10</a:t>
            </a:fld>
            <a:endParaRPr lang="en-GB" dirty="0"/>
          </a:p>
        </p:txBody>
      </p:sp>
    </p:spTree>
    <p:extLst>
      <p:ext uri="{BB962C8B-B14F-4D97-AF65-F5344CB8AC3E}">
        <p14:creationId xmlns:p14="http://schemas.microsoft.com/office/powerpoint/2010/main" val="3597194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5" name="Title 1">
            <a:extLst>
              <a:ext uri="{FF2B5EF4-FFF2-40B4-BE49-F238E27FC236}">
                <a16:creationId xmlns:a16="http://schemas.microsoft.com/office/drawing/2014/main" id="{ECFF824D-944F-431D-BB3A-1506D5210DAC}"/>
              </a:ext>
            </a:extLst>
          </p:cNvPr>
          <p:cNvSpPr txBox="1">
            <a:spLocks/>
          </p:cNvSpPr>
          <p:nvPr/>
        </p:nvSpPr>
        <p:spPr>
          <a:xfrm>
            <a:off x="1596000" y="441554"/>
            <a:ext cx="9000000" cy="1060676"/>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Anthropogenic Forcing Uncertainty</a:t>
            </a:r>
          </a:p>
        </p:txBody>
      </p:sp>
      <p:pic>
        <p:nvPicPr>
          <p:cNvPr id="4" name="Picture 3" descr="Chart&#10;&#10;Description automatically generated">
            <a:extLst>
              <a:ext uri="{FF2B5EF4-FFF2-40B4-BE49-F238E27FC236}">
                <a16:creationId xmlns:a16="http://schemas.microsoft.com/office/drawing/2014/main" id="{43390C1B-64A3-4704-B2FC-DC6A5A2EB12B}"/>
              </a:ext>
            </a:extLst>
          </p:cNvPr>
          <p:cNvPicPr>
            <a:picLocks noChangeAspect="1"/>
          </p:cNvPicPr>
          <p:nvPr/>
        </p:nvPicPr>
        <p:blipFill>
          <a:blip r:embed="rId3"/>
          <a:stretch>
            <a:fillRect/>
          </a:stretch>
        </p:blipFill>
        <p:spPr>
          <a:xfrm>
            <a:off x="1523603" y="1968711"/>
            <a:ext cx="9144793" cy="4572396"/>
          </a:xfrm>
          <a:prstGeom prst="rect">
            <a:avLst/>
          </a:prstGeom>
        </p:spPr>
      </p:pic>
      <p:sp>
        <p:nvSpPr>
          <p:cNvPr id="9" name="TextBox 8">
            <a:extLst>
              <a:ext uri="{FF2B5EF4-FFF2-40B4-BE49-F238E27FC236}">
                <a16:creationId xmlns:a16="http://schemas.microsoft.com/office/drawing/2014/main" id="{688CF547-E3B9-4E94-9A8D-31C379A8AA23}"/>
              </a:ext>
            </a:extLst>
          </p:cNvPr>
          <p:cNvSpPr txBox="1"/>
          <p:nvPr/>
        </p:nvSpPr>
        <p:spPr>
          <a:xfrm>
            <a:off x="9472010" y="6176068"/>
            <a:ext cx="23927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Adapted from IPCC AR6</a:t>
            </a:r>
          </a:p>
        </p:txBody>
      </p:sp>
      <p:sp>
        <p:nvSpPr>
          <p:cNvPr id="2" name="Slide Number Placeholder 1">
            <a:extLst>
              <a:ext uri="{FF2B5EF4-FFF2-40B4-BE49-F238E27FC236}">
                <a16:creationId xmlns:a16="http://schemas.microsoft.com/office/drawing/2014/main" id="{36A26FAA-2C62-FBE1-1263-AAD7FDC8BA90}"/>
              </a:ext>
            </a:extLst>
          </p:cNvPr>
          <p:cNvSpPr>
            <a:spLocks noGrp="1"/>
          </p:cNvSpPr>
          <p:nvPr>
            <p:ph type="sldNum" idx="12"/>
          </p:nvPr>
        </p:nvSpPr>
        <p:spPr/>
        <p:txBody>
          <a:bodyPr/>
          <a:lstStyle/>
          <a:p>
            <a:fld id="{00000000-1234-1234-1234-123412341234}" type="slidenum">
              <a:rPr lang="en-GB" smtClean="0"/>
              <a:pPr/>
              <a:t>11</a:t>
            </a:fld>
            <a:endParaRPr lang="en-GB" dirty="0"/>
          </a:p>
        </p:txBody>
      </p:sp>
    </p:spTree>
    <p:extLst>
      <p:ext uri="{BB962C8B-B14F-4D97-AF65-F5344CB8AC3E}">
        <p14:creationId xmlns:p14="http://schemas.microsoft.com/office/powerpoint/2010/main" val="237336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56CC8-413F-404E-3BDF-3F692E75500E}"/>
              </a:ext>
            </a:extLst>
          </p:cNvPr>
          <p:cNvSpPr>
            <a:spLocks noGrp="1"/>
          </p:cNvSpPr>
          <p:nvPr>
            <p:ph type="sldNum" idx="12"/>
          </p:nvPr>
        </p:nvSpPr>
        <p:spPr/>
        <p:txBody>
          <a:bodyPr/>
          <a:lstStyle/>
          <a:p>
            <a:fld id="{00000000-1234-1234-1234-123412341234}" type="slidenum">
              <a:rPr lang="en-GB" smtClean="0"/>
              <a:pPr/>
              <a:t>12</a:t>
            </a:fld>
            <a:endParaRPr lang="en-GB" dirty="0"/>
          </a:p>
        </p:txBody>
      </p:sp>
      <p:sp>
        <p:nvSpPr>
          <p:cNvPr id="5" name="Title 1">
            <a:extLst>
              <a:ext uri="{FF2B5EF4-FFF2-40B4-BE49-F238E27FC236}">
                <a16:creationId xmlns:a16="http://schemas.microsoft.com/office/drawing/2014/main" id="{E88EA75D-8EF5-ECDF-DC77-2B92EA499E17}"/>
              </a:ext>
            </a:extLst>
          </p:cNvPr>
          <p:cNvSpPr txBox="1">
            <a:spLocks/>
          </p:cNvSpPr>
          <p:nvPr/>
        </p:nvSpPr>
        <p:spPr>
          <a:xfrm>
            <a:off x="1596000" y="441554"/>
            <a:ext cx="9000000" cy="106067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Uncertain Aerosol Forcing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Uncertain Climate Projections</a:t>
            </a:r>
          </a:p>
        </p:txBody>
      </p:sp>
      <p:sp>
        <p:nvSpPr>
          <p:cNvPr id="6" name="TextBox 5">
            <a:extLst>
              <a:ext uri="{FF2B5EF4-FFF2-40B4-BE49-F238E27FC236}">
                <a16:creationId xmlns:a16="http://schemas.microsoft.com/office/drawing/2014/main" id="{21BE7AB5-BC7B-E3C5-6A04-4589275901B4}"/>
              </a:ext>
            </a:extLst>
          </p:cNvPr>
          <p:cNvSpPr txBox="1"/>
          <p:nvPr/>
        </p:nvSpPr>
        <p:spPr>
          <a:xfrm>
            <a:off x="6434138" y="6416446"/>
            <a:ext cx="5757862" cy="369332"/>
          </a:xfrm>
          <a:prstGeom prst="rect">
            <a:avLst/>
          </a:prstGeom>
          <a:noFill/>
        </p:spPr>
        <p:txBody>
          <a:bodyPr wrap="square" rtlCol="0">
            <a:spAutoFit/>
          </a:bodyPr>
          <a:lstStyle/>
          <a:p>
            <a:r>
              <a:rPr lang="en-GB" dirty="0">
                <a:latin typeface="Calibri Light" panose="020F0302020204030204" pitchFamily="34" charset="0"/>
              </a:rPr>
              <a:t>Watson-Parris &amp; Smith </a:t>
            </a:r>
            <a:r>
              <a:rPr lang="en-GB" i="1" dirty="0">
                <a:latin typeface="Calibri Light" panose="020F0302020204030204" pitchFamily="34" charset="0"/>
              </a:rPr>
              <a:t>Nature </a:t>
            </a:r>
            <a:r>
              <a:rPr lang="en-GB" i="1" dirty="0" err="1">
                <a:latin typeface="Calibri Light" panose="020F0302020204030204" pitchFamily="34" charset="0"/>
              </a:rPr>
              <a:t>Clim</a:t>
            </a:r>
            <a:r>
              <a:rPr lang="en-GB" i="1" dirty="0">
                <a:latin typeface="Calibri Light" panose="020F0302020204030204" pitchFamily="34" charset="0"/>
              </a:rPr>
              <a:t>. Change </a:t>
            </a:r>
            <a:r>
              <a:rPr lang="en-GB" dirty="0">
                <a:latin typeface="Calibri Light" panose="020F0302020204030204" pitchFamily="34" charset="0"/>
              </a:rPr>
              <a:t>(Accepted)</a:t>
            </a:r>
          </a:p>
        </p:txBody>
      </p:sp>
      <p:pic>
        <p:nvPicPr>
          <p:cNvPr id="7" name="Picture 2">
            <a:extLst>
              <a:ext uri="{FF2B5EF4-FFF2-40B4-BE49-F238E27FC236}">
                <a16:creationId xmlns:a16="http://schemas.microsoft.com/office/drawing/2014/main" id="{1CFA9632-B48D-5309-620F-5A834DB070A5}"/>
              </a:ext>
            </a:extLst>
          </p:cNvPr>
          <p:cNvPicPr>
            <a:picLocks noChangeAspect="1" noChangeArrowheads="1"/>
          </p:cNvPicPr>
          <p:nvPr/>
        </p:nvPicPr>
        <p:blipFill>
          <a:blip r:embed="rId3"/>
          <a:srcRect/>
          <a:stretch/>
        </p:blipFill>
        <p:spPr bwMode="auto">
          <a:xfrm>
            <a:off x="3278722" y="1965727"/>
            <a:ext cx="6228493" cy="423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02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551D4D-9467-3FC9-9D45-FD91DC20D3F3}"/>
              </a:ext>
            </a:extLst>
          </p:cNvPr>
          <p:cNvSpPr>
            <a:spLocks noGrp="1"/>
          </p:cNvSpPr>
          <p:nvPr>
            <p:ph type="sldNum" idx="12"/>
          </p:nvPr>
        </p:nvSpPr>
        <p:spPr/>
        <p:txBody>
          <a:bodyPr/>
          <a:lstStyle/>
          <a:p>
            <a:fld id="{00000000-1234-1234-1234-123412341234}" type="slidenum">
              <a:rPr lang="en-GB" smtClean="0"/>
              <a:pPr/>
              <a:t>13</a:t>
            </a:fld>
            <a:endParaRPr lang="en-GB" dirty="0"/>
          </a:p>
        </p:txBody>
      </p:sp>
      <p:sp>
        <p:nvSpPr>
          <p:cNvPr id="5" name="Title 1">
            <a:extLst>
              <a:ext uri="{FF2B5EF4-FFF2-40B4-BE49-F238E27FC236}">
                <a16:creationId xmlns:a16="http://schemas.microsoft.com/office/drawing/2014/main" id="{08BD4511-2273-2E07-5D8D-0D6D831CDB1F}"/>
              </a:ext>
            </a:extLst>
          </p:cNvPr>
          <p:cNvSpPr txBox="1">
            <a:spLocks/>
          </p:cNvSpPr>
          <p:nvPr/>
        </p:nvSpPr>
        <p:spPr>
          <a:xfrm>
            <a:off x="1596000" y="441554"/>
            <a:ext cx="9000000" cy="106067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Uncertain Aerosol Forcing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Uncertain Climate Projections</a:t>
            </a:r>
          </a:p>
        </p:txBody>
      </p:sp>
      <p:pic>
        <p:nvPicPr>
          <p:cNvPr id="6" name="Picture 2">
            <a:extLst>
              <a:ext uri="{FF2B5EF4-FFF2-40B4-BE49-F238E27FC236}">
                <a16:creationId xmlns:a16="http://schemas.microsoft.com/office/drawing/2014/main" id="{BC255F51-590E-B8C8-1582-7C1657AED5DE}"/>
              </a:ext>
            </a:extLst>
          </p:cNvPr>
          <p:cNvPicPr>
            <a:picLocks noChangeAspect="1" noChangeArrowheads="1"/>
          </p:cNvPicPr>
          <p:nvPr/>
        </p:nvPicPr>
        <p:blipFill>
          <a:blip r:embed="rId3"/>
          <a:srcRect/>
          <a:stretch/>
        </p:blipFill>
        <p:spPr bwMode="auto">
          <a:xfrm>
            <a:off x="3278722" y="1965727"/>
            <a:ext cx="6228493" cy="4230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EB5E37-9F4C-8EF1-DCC3-238DE747B533}"/>
              </a:ext>
            </a:extLst>
          </p:cNvPr>
          <p:cNvSpPr txBox="1"/>
          <p:nvPr/>
        </p:nvSpPr>
        <p:spPr>
          <a:xfrm>
            <a:off x="6434138" y="6416446"/>
            <a:ext cx="5757862" cy="369332"/>
          </a:xfrm>
          <a:prstGeom prst="rect">
            <a:avLst/>
          </a:prstGeom>
          <a:noFill/>
        </p:spPr>
        <p:txBody>
          <a:bodyPr wrap="square" rtlCol="0">
            <a:spAutoFit/>
          </a:bodyPr>
          <a:lstStyle/>
          <a:p>
            <a:r>
              <a:rPr lang="en-GB" dirty="0">
                <a:latin typeface="Calibri Light" panose="020F0302020204030204" pitchFamily="34" charset="0"/>
              </a:rPr>
              <a:t>Watson-Parris &amp; Smith </a:t>
            </a:r>
            <a:r>
              <a:rPr lang="en-GB" i="1" dirty="0">
                <a:latin typeface="Calibri Light" panose="020F0302020204030204" pitchFamily="34" charset="0"/>
              </a:rPr>
              <a:t>Nature </a:t>
            </a:r>
            <a:r>
              <a:rPr lang="en-GB" i="1" dirty="0" err="1">
                <a:latin typeface="Calibri Light" panose="020F0302020204030204" pitchFamily="34" charset="0"/>
              </a:rPr>
              <a:t>Clim</a:t>
            </a:r>
            <a:r>
              <a:rPr lang="en-GB" i="1" dirty="0">
                <a:latin typeface="Calibri Light" panose="020F0302020204030204" pitchFamily="34" charset="0"/>
              </a:rPr>
              <a:t>. Change </a:t>
            </a:r>
            <a:r>
              <a:rPr lang="en-GB" dirty="0">
                <a:latin typeface="Calibri Light" panose="020F0302020204030204" pitchFamily="34" charset="0"/>
              </a:rPr>
              <a:t>(Accepted)</a:t>
            </a:r>
          </a:p>
        </p:txBody>
      </p:sp>
    </p:spTree>
    <p:extLst>
      <p:ext uri="{BB962C8B-B14F-4D97-AF65-F5344CB8AC3E}">
        <p14:creationId xmlns:p14="http://schemas.microsoft.com/office/powerpoint/2010/main" val="86497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8B6F10-049C-E7F8-D2BE-273EC1BE64C2}"/>
              </a:ext>
            </a:extLst>
          </p:cNvPr>
          <p:cNvSpPr>
            <a:spLocks noGrp="1"/>
          </p:cNvSpPr>
          <p:nvPr>
            <p:ph type="sldNum" idx="12"/>
          </p:nvPr>
        </p:nvSpPr>
        <p:spPr/>
        <p:txBody>
          <a:bodyPr/>
          <a:lstStyle/>
          <a:p>
            <a:fld id="{00000000-1234-1234-1234-123412341234}" type="slidenum">
              <a:rPr lang="en-GB" smtClean="0"/>
              <a:pPr/>
              <a:t>14</a:t>
            </a:fld>
            <a:endParaRPr lang="en-GB" dirty="0"/>
          </a:p>
        </p:txBody>
      </p:sp>
      <p:sp>
        <p:nvSpPr>
          <p:cNvPr id="4" name="Title 1">
            <a:extLst>
              <a:ext uri="{FF2B5EF4-FFF2-40B4-BE49-F238E27FC236}">
                <a16:creationId xmlns:a16="http://schemas.microsoft.com/office/drawing/2014/main" id="{93F3125C-2BA5-D5DC-1E28-DC74427FCAAD}"/>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Sources of uncertainty</a:t>
            </a:r>
          </a:p>
        </p:txBody>
      </p:sp>
      <p:sp>
        <p:nvSpPr>
          <p:cNvPr id="6" name="Rectangle 5">
            <a:extLst>
              <a:ext uri="{FF2B5EF4-FFF2-40B4-BE49-F238E27FC236}">
                <a16:creationId xmlns:a16="http://schemas.microsoft.com/office/drawing/2014/main" id="{D3C03984-975B-EB5D-C6E1-9E2A38573B33}"/>
              </a:ext>
            </a:extLst>
          </p:cNvPr>
          <p:cNvSpPr/>
          <p:nvPr/>
        </p:nvSpPr>
        <p:spPr>
          <a:xfrm>
            <a:off x="3239589" y="1698171"/>
            <a:ext cx="5917474" cy="4075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171F13-DEBA-426D-1CD4-087C94102387}"/>
              </a:ext>
            </a:extLst>
          </p:cNvPr>
          <p:cNvPicPr>
            <a:picLocks noChangeAspect="1"/>
          </p:cNvPicPr>
          <p:nvPr/>
        </p:nvPicPr>
        <p:blipFill>
          <a:blip r:embed="rId3"/>
          <a:srcRect/>
          <a:stretch/>
        </p:blipFill>
        <p:spPr>
          <a:xfrm>
            <a:off x="2280727" y="941257"/>
            <a:ext cx="7650000" cy="6114926"/>
          </a:xfrm>
          <a:prstGeom prst="rect">
            <a:avLst/>
          </a:prstGeom>
        </p:spPr>
      </p:pic>
      <p:sp>
        <p:nvSpPr>
          <p:cNvPr id="9" name="TextBox 8">
            <a:extLst>
              <a:ext uri="{FF2B5EF4-FFF2-40B4-BE49-F238E27FC236}">
                <a16:creationId xmlns:a16="http://schemas.microsoft.com/office/drawing/2014/main" id="{3C616F48-0186-CA8E-0C2E-F5EEB58A7E52}"/>
              </a:ext>
            </a:extLst>
          </p:cNvPr>
          <p:cNvSpPr txBox="1"/>
          <p:nvPr/>
        </p:nvSpPr>
        <p:spPr>
          <a:xfrm>
            <a:off x="9057809" y="6093280"/>
            <a:ext cx="3134191" cy="646331"/>
          </a:xfrm>
          <a:prstGeom prst="rect">
            <a:avLst/>
          </a:prstGeom>
          <a:noFill/>
        </p:spPr>
        <p:txBody>
          <a:bodyPr wrap="none" rtlCol="0">
            <a:spAutoFit/>
          </a:bodyPr>
          <a:lstStyle/>
          <a:p>
            <a:r>
              <a:rPr lang="en-GB" dirty="0"/>
              <a:t>Watson-Parris 2021</a:t>
            </a:r>
          </a:p>
          <a:p>
            <a:r>
              <a:rPr lang="en-GB" i="1" dirty="0"/>
              <a:t>After Hawkins &amp; Sutton 2009</a:t>
            </a:r>
          </a:p>
        </p:txBody>
      </p:sp>
    </p:spTree>
    <p:extLst>
      <p:ext uri="{BB962C8B-B14F-4D97-AF65-F5344CB8AC3E}">
        <p14:creationId xmlns:p14="http://schemas.microsoft.com/office/powerpoint/2010/main" val="2600888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8B6F10-049C-E7F8-D2BE-273EC1BE64C2}"/>
              </a:ext>
            </a:extLst>
          </p:cNvPr>
          <p:cNvSpPr>
            <a:spLocks noGrp="1"/>
          </p:cNvSpPr>
          <p:nvPr>
            <p:ph type="sldNum" idx="12"/>
          </p:nvPr>
        </p:nvSpPr>
        <p:spPr/>
        <p:txBody>
          <a:bodyPr/>
          <a:lstStyle/>
          <a:p>
            <a:fld id="{00000000-1234-1234-1234-123412341234}" type="slidenum">
              <a:rPr lang="en-GB" smtClean="0"/>
              <a:pPr/>
              <a:t>15</a:t>
            </a:fld>
            <a:endParaRPr lang="en-GB" dirty="0"/>
          </a:p>
        </p:txBody>
      </p:sp>
      <p:sp>
        <p:nvSpPr>
          <p:cNvPr id="4" name="Title 1">
            <a:extLst>
              <a:ext uri="{FF2B5EF4-FFF2-40B4-BE49-F238E27FC236}">
                <a16:creationId xmlns:a16="http://schemas.microsoft.com/office/drawing/2014/main" id="{93F3125C-2BA5-D5DC-1E28-DC74427FCAAD}"/>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Sources of uncertainty</a:t>
            </a:r>
          </a:p>
        </p:txBody>
      </p:sp>
      <p:sp>
        <p:nvSpPr>
          <p:cNvPr id="6" name="Rectangle 5">
            <a:extLst>
              <a:ext uri="{FF2B5EF4-FFF2-40B4-BE49-F238E27FC236}">
                <a16:creationId xmlns:a16="http://schemas.microsoft.com/office/drawing/2014/main" id="{D3C03984-975B-EB5D-C6E1-9E2A38573B33}"/>
              </a:ext>
            </a:extLst>
          </p:cNvPr>
          <p:cNvSpPr/>
          <p:nvPr/>
        </p:nvSpPr>
        <p:spPr>
          <a:xfrm>
            <a:off x="3239589" y="1698171"/>
            <a:ext cx="5917474" cy="4075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171F13-DEBA-426D-1CD4-087C94102387}"/>
              </a:ext>
            </a:extLst>
          </p:cNvPr>
          <p:cNvPicPr>
            <a:picLocks noChangeAspect="1"/>
          </p:cNvPicPr>
          <p:nvPr/>
        </p:nvPicPr>
        <p:blipFill>
          <a:blip r:embed="rId2"/>
          <a:srcRect/>
          <a:stretch/>
        </p:blipFill>
        <p:spPr>
          <a:xfrm>
            <a:off x="2280727" y="941257"/>
            <a:ext cx="7650000" cy="6114926"/>
          </a:xfrm>
          <a:prstGeom prst="rect">
            <a:avLst/>
          </a:prstGeom>
        </p:spPr>
      </p:pic>
      <p:sp>
        <p:nvSpPr>
          <p:cNvPr id="8" name="TextBox 7">
            <a:extLst>
              <a:ext uri="{FF2B5EF4-FFF2-40B4-BE49-F238E27FC236}">
                <a16:creationId xmlns:a16="http://schemas.microsoft.com/office/drawing/2014/main" id="{F08F323B-5CF8-C59B-9F77-4E5A93B0DCF2}"/>
              </a:ext>
            </a:extLst>
          </p:cNvPr>
          <p:cNvSpPr txBox="1"/>
          <p:nvPr/>
        </p:nvSpPr>
        <p:spPr>
          <a:xfrm>
            <a:off x="9715950" y="6307323"/>
            <a:ext cx="2215094" cy="369332"/>
          </a:xfrm>
          <a:prstGeom prst="rect">
            <a:avLst/>
          </a:prstGeom>
          <a:noFill/>
        </p:spPr>
        <p:txBody>
          <a:bodyPr wrap="none" rtlCol="0">
            <a:spAutoFit/>
          </a:bodyPr>
          <a:lstStyle/>
          <a:p>
            <a:r>
              <a:rPr lang="en-GB" dirty="0"/>
              <a:t>Watson-Parris 2021</a:t>
            </a:r>
            <a:endParaRPr lang="en-GB" i="1" dirty="0"/>
          </a:p>
        </p:txBody>
      </p:sp>
    </p:spTree>
    <p:extLst>
      <p:ext uri="{BB962C8B-B14F-4D97-AF65-F5344CB8AC3E}">
        <p14:creationId xmlns:p14="http://schemas.microsoft.com/office/powerpoint/2010/main" val="3658833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2" name="Title 1">
            <a:extLst>
              <a:ext uri="{FF2B5EF4-FFF2-40B4-BE49-F238E27FC236}">
                <a16:creationId xmlns:a16="http://schemas.microsoft.com/office/drawing/2014/main" id="{F53AC4EB-8C5E-4FD4-A5DF-4984C831E054}"/>
              </a:ext>
            </a:extLst>
          </p:cNvPr>
          <p:cNvSpPr>
            <a:spLocks noGrp="1"/>
          </p:cNvSpPr>
          <p:nvPr>
            <p:ph type="title"/>
          </p:nvPr>
        </p:nvSpPr>
        <p:spPr/>
        <p:txBody>
          <a:bodyPr/>
          <a:lstStyle/>
          <a:p>
            <a:r>
              <a:rPr lang="en-GB" dirty="0">
                <a:solidFill>
                  <a:schemeClr val="tx1"/>
                </a:solidFill>
              </a:rPr>
              <a:t>Climate model </a:t>
            </a:r>
            <a:r>
              <a:rPr lang="en-GB" dirty="0">
                <a:solidFill>
                  <a:srgbClr val="00B1F0"/>
                </a:solidFill>
              </a:rPr>
              <a:t>emulation</a:t>
            </a:r>
            <a:r>
              <a:rPr lang="en-GB" dirty="0">
                <a:solidFill>
                  <a:schemeClr val="tx1"/>
                </a:solidFill>
              </a:rPr>
              <a:t> for calibration</a:t>
            </a:r>
          </a:p>
        </p:txBody>
      </p:sp>
    </p:spTree>
    <p:extLst>
      <p:ext uri="{BB962C8B-B14F-4D97-AF65-F5344CB8AC3E}">
        <p14:creationId xmlns:p14="http://schemas.microsoft.com/office/powerpoint/2010/main" val="3568877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3DFB56-3A6E-91EB-BAFD-21D86242C456}"/>
              </a:ext>
            </a:extLst>
          </p:cNvPr>
          <p:cNvSpPr>
            <a:spLocks noGrp="1"/>
          </p:cNvSpPr>
          <p:nvPr>
            <p:ph type="sldNum" idx="12"/>
          </p:nvPr>
        </p:nvSpPr>
        <p:spPr/>
        <p:txBody>
          <a:bodyPr/>
          <a:lstStyle/>
          <a:p>
            <a:fld id="{00000000-1234-1234-1234-123412341234}" type="slidenum">
              <a:rPr lang="en-GB" smtClean="0"/>
              <a:pPr/>
              <a:t>17</a:t>
            </a:fld>
            <a:endParaRPr lang="en-GB" dirty="0"/>
          </a:p>
        </p:txBody>
      </p:sp>
      <p:sp>
        <p:nvSpPr>
          <p:cNvPr id="5" name="Rectangle 4">
            <a:extLst>
              <a:ext uri="{FF2B5EF4-FFF2-40B4-BE49-F238E27FC236}">
                <a16:creationId xmlns:a16="http://schemas.microsoft.com/office/drawing/2014/main" id="{BE8919D5-749C-7639-DEE1-0756F1A79BA9}"/>
              </a:ext>
            </a:extLst>
          </p:cNvPr>
          <p:cNvSpPr/>
          <p:nvPr/>
        </p:nvSpPr>
        <p:spPr>
          <a:xfrm>
            <a:off x="6094349" y="2190629"/>
            <a:ext cx="1552028" cy="630384"/>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Random forests</a:t>
            </a:r>
          </a:p>
        </p:txBody>
      </p:sp>
      <p:cxnSp>
        <p:nvCxnSpPr>
          <p:cNvPr id="6" name="Straight Arrow Connector 5">
            <a:extLst>
              <a:ext uri="{FF2B5EF4-FFF2-40B4-BE49-F238E27FC236}">
                <a16:creationId xmlns:a16="http://schemas.microsoft.com/office/drawing/2014/main" id="{5C2A5DAA-F7B2-845B-D10E-E2E9601400F0}"/>
              </a:ext>
            </a:extLst>
          </p:cNvPr>
          <p:cNvCxnSpPr>
            <a:cxnSpLocks/>
          </p:cNvCxnSpPr>
          <p:nvPr/>
        </p:nvCxnSpPr>
        <p:spPr>
          <a:xfrm flipV="1">
            <a:off x="4917738" y="1333500"/>
            <a:ext cx="0" cy="3152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F57E57B-32D0-10FC-5B5A-AF57574CCD66}"/>
              </a:ext>
            </a:extLst>
          </p:cNvPr>
          <p:cNvCxnSpPr>
            <a:cxnSpLocks/>
          </p:cNvCxnSpPr>
          <p:nvPr/>
        </p:nvCxnSpPr>
        <p:spPr>
          <a:xfrm>
            <a:off x="4917738" y="4485977"/>
            <a:ext cx="42072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41D708A-ED1B-A8A6-56F8-37D2A7FC665D}"/>
              </a:ext>
            </a:extLst>
          </p:cNvPr>
          <p:cNvCxnSpPr>
            <a:cxnSpLocks/>
          </p:cNvCxnSpPr>
          <p:nvPr/>
        </p:nvCxnSpPr>
        <p:spPr>
          <a:xfrm flipH="1">
            <a:off x="3781988" y="4485977"/>
            <a:ext cx="1135752" cy="1810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312297-C0E2-3BBF-471B-C7C9FE60A292}"/>
              </a:ext>
            </a:extLst>
          </p:cNvPr>
          <p:cNvSpPr/>
          <p:nvPr/>
        </p:nvSpPr>
        <p:spPr>
          <a:xfrm>
            <a:off x="6416504" y="5419636"/>
            <a:ext cx="1834431" cy="971839"/>
          </a:xfrm>
          <a:prstGeom prst="rect">
            <a:avLst/>
          </a:prstGeom>
          <a:noFill/>
          <a:ln>
            <a:solidFill>
              <a:schemeClr val="accent1">
                <a:shade val="50000"/>
              </a:schemeClr>
            </a:solidFill>
          </a:ln>
          <a:scene3d>
            <a:camera prst="isometricOffAxis2Top">
              <a:rot lat="17820820" lon="1925597" rev="19838472"/>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Parameter estimation</a:t>
            </a:r>
          </a:p>
        </p:txBody>
      </p:sp>
      <p:sp>
        <p:nvSpPr>
          <p:cNvPr id="10" name="Rectangle 9">
            <a:extLst>
              <a:ext uri="{FF2B5EF4-FFF2-40B4-BE49-F238E27FC236}">
                <a16:creationId xmlns:a16="http://schemas.microsoft.com/office/drawing/2014/main" id="{7ACDC821-248A-634F-0A07-543DAFB087C1}"/>
              </a:ext>
            </a:extLst>
          </p:cNvPr>
          <p:cNvSpPr/>
          <p:nvPr/>
        </p:nvSpPr>
        <p:spPr>
          <a:xfrm>
            <a:off x="6666352" y="4857662"/>
            <a:ext cx="1834431" cy="971839"/>
          </a:xfrm>
          <a:prstGeom prst="rect">
            <a:avLst/>
          </a:prstGeom>
          <a:noFill/>
          <a:ln>
            <a:solidFill>
              <a:schemeClr val="accent1">
                <a:shade val="50000"/>
              </a:schemeClr>
            </a:solidFill>
          </a:ln>
          <a:scene3d>
            <a:camera prst="isometricOffAxis2Top">
              <a:rot lat="17820820" lon="1925597" rev="19838472"/>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Bias correction</a:t>
            </a:r>
          </a:p>
        </p:txBody>
      </p:sp>
      <p:sp>
        <p:nvSpPr>
          <p:cNvPr id="11" name="Rectangle 10">
            <a:extLst>
              <a:ext uri="{FF2B5EF4-FFF2-40B4-BE49-F238E27FC236}">
                <a16:creationId xmlns:a16="http://schemas.microsoft.com/office/drawing/2014/main" id="{64131C65-FDF6-0257-61AD-A801F567623A}"/>
              </a:ext>
            </a:extLst>
          </p:cNvPr>
          <p:cNvSpPr/>
          <p:nvPr/>
        </p:nvSpPr>
        <p:spPr>
          <a:xfrm>
            <a:off x="4907602" y="4390530"/>
            <a:ext cx="1552028" cy="893164"/>
          </a:xfrm>
          <a:prstGeom prst="rect">
            <a:avLst/>
          </a:prstGeom>
          <a:noFill/>
          <a:ln>
            <a:solidFill>
              <a:schemeClr val="accent1">
                <a:shade val="50000"/>
              </a:schemeClr>
            </a:solidFill>
          </a:ln>
          <a:scene3d>
            <a:camera prst="isometricOffAxis2Top">
              <a:rot lat="17820820" lon="1925597" rev="19838472"/>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Physical loss</a:t>
            </a:r>
          </a:p>
        </p:txBody>
      </p:sp>
      <p:sp>
        <p:nvSpPr>
          <p:cNvPr id="12" name="TextBox 11">
            <a:extLst>
              <a:ext uri="{FF2B5EF4-FFF2-40B4-BE49-F238E27FC236}">
                <a16:creationId xmlns:a16="http://schemas.microsoft.com/office/drawing/2014/main" id="{F693AFCE-51D4-6056-A256-FE75644945C6}"/>
              </a:ext>
            </a:extLst>
          </p:cNvPr>
          <p:cNvSpPr txBox="1"/>
          <p:nvPr/>
        </p:nvSpPr>
        <p:spPr>
          <a:xfrm>
            <a:off x="2759913" y="6334618"/>
            <a:ext cx="2042739" cy="400110"/>
          </a:xfrm>
          <a:prstGeom prst="rect">
            <a:avLst/>
          </a:prstGeom>
          <a:noFill/>
        </p:spPr>
        <p:txBody>
          <a:bodyPr wrap="none" rtlCol="0">
            <a:spAutoFit/>
          </a:bodyPr>
          <a:lstStyle/>
          <a:p>
            <a:r>
              <a:rPr lang="en-GB" sz="2000" dirty="0">
                <a:latin typeface="Calibri" panose="020F0502020204030204" pitchFamily="34" charset="0"/>
                <a:cs typeface="Calibri" panose="020F0502020204030204" pitchFamily="34" charset="0"/>
              </a:rPr>
              <a:t>Physical Structure</a:t>
            </a:r>
          </a:p>
        </p:txBody>
      </p:sp>
      <p:sp>
        <p:nvSpPr>
          <p:cNvPr id="13" name="TextBox 12">
            <a:extLst>
              <a:ext uri="{FF2B5EF4-FFF2-40B4-BE49-F238E27FC236}">
                <a16:creationId xmlns:a16="http://schemas.microsoft.com/office/drawing/2014/main" id="{494403BA-2DA5-C8A0-E974-DA34889BC308}"/>
              </a:ext>
            </a:extLst>
          </p:cNvPr>
          <p:cNvSpPr txBox="1"/>
          <p:nvPr/>
        </p:nvSpPr>
        <p:spPr>
          <a:xfrm>
            <a:off x="9197272" y="4301311"/>
            <a:ext cx="1752211" cy="400110"/>
          </a:xfrm>
          <a:prstGeom prst="rect">
            <a:avLst/>
          </a:prstGeom>
          <a:noFill/>
        </p:spPr>
        <p:txBody>
          <a:bodyPr wrap="none" rtlCol="0">
            <a:spAutoFit/>
          </a:bodyPr>
          <a:lstStyle/>
          <a:p>
            <a:r>
              <a:rPr lang="en-GB" sz="2000" dirty="0">
                <a:latin typeface="Calibri" panose="020F0502020204030204" pitchFamily="34" charset="0"/>
                <a:cs typeface="Calibri" panose="020F0502020204030204" pitchFamily="34" charset="0"/>
              </a:rPr>
              <a:t>Interpretability</a:t>
            </a:r>
          </a:p>
        </p:txBody>
      </p:sp>
      <p:sp>
        <p:nvSpPr>
          <p:cNvPr id="14" name="TextBox 13">
            <a:extLst>
              <a:ext uri="{FF2B5EF4-FFF2-40B4-BE49-F238E27FC236}">
                <a16:creationId xmlns:a16="http://schemas.microsoft.com/office/drawing/2014/main" id="{D3BA9FA5-66E1-2596-A09E-D893135CDFCB}"/>
              </a:ext>
            </a:extLst>
          </p:cNvPr>
          <p:cNvSpPr txBox="1"/>
          <p:nvPr/>
        </p:nvSpPr>
        <p:spPr>
          <a:xfrm>
            <a:off x="3145543" y="1425600"/>
            <a:ext cx="1772197" cy="707886"/>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Representation power</a:t>
            </a:r>
          </a:p>
        </p:txBody>
      </p:sp>
      <p:sp>
        <p:nvSpPr>
          <p:cNvPr id="15" name="Rectangle 14">
            <a:extLst>
              <a:ext uri="{FF2B5EF4-FFF2-40B4-BE49-F238E27FC236}">
                <a16:creationId xmlns:a16="http://schemas.microsoft.com/office/drawing/2014/main" id="{BFCBA27F-81E3-C189-BE12-9C3ED2407A93}"/>
              </a:ext>
            </a:extLst>
          </p:cNvPr>
          <p:cNvSpPr/>
          <p:nvPr/>
        </p:nvSpPr>
        <p:spPr>
          <a:xfrm>
            <a:off x="4263284" y="5402861"/>
            <a:ext cx="1726159" cy="988611"/>
          </a:xfrm>
          <a:prstGeom prst="rect">
            <a:avLst/>
          </a:prstGeom>
          <a:solidFill>
            <a:schemeClr val="accent4"/>
          </a:solidFill>
          <a:ln>
            <a:noFill/>
          </a:ln>
          <a:scene3d>
            <a:camera prst="isometricOffAxis2Top">
              <a:rot lat="17820820" lon="1925597" rev="19838472"/>
            </a:camera>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Lack of flexibility</a:t>
            </a:r>
          </a:p>
        </p:txBody>
      </p:sp>
      <p:sp>
        <p:nvSpPr>
          <p:cNvPr id="16" name="Rectangle 15">
            <a:extLst>
              <a:ext uri="{FF2B5EF4-FFF2-40B4-BE49-F238E27FC236}">
                <a16:creationId xmlns:a16="http://schemas.microsoft.com/office/drawing/2014/main" id="{D3799404-DAAE-2C0B-CA84-A9D24657BB79}"/>
              </a:ext>
            </a:extLst>
          </p:cNvPr>
          <p:cNvSpPr/>
          <p:nvPr/>
        </p:nvSpPr>
        <p:spPr>
          <a:xfrm>
            <a:off x="5048797" y="3696946"/>
            <a:ext cx="1552028" cy="6303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Too simple</a:t>
            </a:r>
          </a:p>
        </p:txBody>
      </p:sp>
      <p:sp>
        <p:nvSpPr>
          <p:cNvPr id="17" name="Rectangle 16">
            <a:extLst>
              <a:ext uri="{FF2B5EF4-FFF2-40B4-BE49-F238E27FC236}">
                <a16:creationId xmlns:a16="http://schemas.microsoft.com/office/drawing/2014/main" id="{9BF97F38-8967-CA7B-7177-B7A0808BED1B}"/>
              </a:ext>
            </a:extLst>
          </p:cNvPr>
          <p:cNvSpPr/>
          <p:nvPr/>
        </p:nvSpPr>
        <p:spPr>
          <a:xfrm>
            <a:off x="7273065" y="3696946"/>
            <a:ext cx="1552028" cy="630384"/>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Clustering</a:t>
            </a:r>
          </a:p>
        </p:txBody>
      </p:sp>
      <p:sp>
        <p:nvSpPr>
          <p:cNvPr id="18" name="Rectangle 17">
            <a:extLst>
              <a:ext uri="{FF2B5EF4-FFF2-40B4-BE49-F238E27FC236}">
                <a16:creationId xmlns:a16="http://schemas.microsoft.com/office/drawing/2014/main" id="{1F253594-D164-69DF-D6A6-BB2B18A842B5}"/>
              </a:ext>
            </a:extLst>
          </p:cNvPr>
          <p:cNvSpPr/>
          <p:nvPr/>
        </p:nvSpPr>
        <p:spPr>
          <a:xfrm>
            <a:off x="6973946" y="2912867"/>
            <a:ext cx="1552028" cy="630384"/>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Linear Regression</a:t>
            </a:r>
          </a:p>
        </p:txBody>
      </p:sp>
      <p:sp>
        <p:nvSpPr>
          <p:cNvPr id="19" name="Rectangle 18">
            <a:extLst>
              <a:ext uri="{FF2B5EF4-FFF2-40B4-BE49-F238E27FC236}">
                <a16:creationId xmlns:a16="http://schemas.microsoft.com/office/drawing/2014/main" id="{15DD6432-C403-088C-A354-EF95909E4598}"/>
              </a:ext>
            </a:extLst>
          </p:cNvPr>
          <p:cNvSpPr/>
          <p:nvPr/>
        </p:nvSpPr>
        <p:spPr>
          <a:xfrm>
            <a:off x="5137906" y="1404229"/>
            <a:ext cx="1552028" cy="630384"/>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Deep networks</a:t>
            </a:r>
          </a:p>
        </p:txBody>
      </p:sp>
      <p:sp>
        <p:nvSpPr>
          <p:cNvPr id="20" name="TextBox 19">
            <a:extLst>
              <a:ext uri="{FF2B5EF4-FFF2-40B4-BE49-F238E27FC236}">
                <a16:creationId xmlns:a16="http://schemas.microsoft.com/office/drawing/2014/main" id="{F03A2A77-452F-DDF0-5B3C-AC02AFFC1A95}"/>
              </a:ext>
            </a:extLst>
          </p:cNvPr>
          <p:cNvSpPr txBox="1"/>
          <p:nvPr/>
        </p:nvSpPr>
        <p:spPr>
          <a:xfrm>
            <a:off x="9322638" y="6391475"/>
            <a:ext cx="2458815"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After Beucler et al. 2020</a:t>
            </a:r>
          </a:p>
        </p:txBody>
      </p:sp>
      <p:grpSp>
        <p:nvGrpSpPr>
          <p:cNvPr id="21" name="Group 20">
            <a:extLst>
              <a:ext uri="{FF2B5EF4-FFF2-40B4-BE49-F238E27FC236}">
                <a16:creationId xmlns:a16="http://schemas.microsoft.com/office/drawing/2014/main" id="{18AC9B53-1154-741A-F5A5-64764696FE6A}"/>
              </a:ext>
            </a:extLst>
          </p:cNvPr>
          <p:cNvGrpSpPr/>
          <p:nvPr/>
        </p:nvGrpSpPr>
        <p:grpSpPr>
          <a:xfrm>
            <a:off x="6324600" y="1958810"/>
            <a:ext cx="2529092" cy="4137190"/>
            <a:chOff x="6324600" y="1958810"/>
            <a:chExt cx="2529092" cy="4137190"/>
          </a:xfrm>
        </p:grpSpPr>
        <p:sp>
          <p:nvSpPr>
            <p:cNvPr id="22" name="Rectangle 21">
              <a:extLst>
                <a:ext uri="{FF2B5EF4-FFF2-40B4-BE49-F238E27FC236}">
                  <a16:creationId xmlns:a16="http://schemas.microsoft.com/office/drawing/2014/main" id="{C2AC32E7-5B1F-C8FC-7663-3E76BC9B81B3}"/>
                </a:ext>
              </a:extLst>
            </p:cNvPr>
            <p:cNvSpPr/>
            <p:nvPr/>
          </p:nvSpPr>
          <p:spPr>
            <a:xfrm>
              <a:off x="7021344" y="1968449"/>
              <a:ext cx="1832348" cy="6489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DC8618BD-A536-5F08-5F7F-65EC50D68361}"/>
                </a:ext>
              </a:extLst>
            </p:cNvPr>
            <p:cNvCxnSpPr>
              <a:cxnSpLocks/>
            </p:cNvCxnSpPr>
            <p:nvPr/>
          </p:nvCxnSpPr>
          <p:spPr>
            <a:xfrm flipV="1">
              <a:off x="6324600" y="3386912"/>
              <a:ext cx="0" cy="2709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5D773B-AFB2-91ED-698E-C5C01898603C}"/>
                </a:ext>
              </a:extLst>
            </p:cNvPr>
            <p:cNvCxnSpPr>
              <a:cxnSpLocks/>
            </p:cNvCxnSpPr>
            <p:nvPr/>
          </p:nvCxnSpPr>
          <p:spPr>
            <a:xfrm flipV="1">
              <a:off x="8124825" y="3378726"/>
              <a:ext cx="0" cy="2717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0792ED9-F668-BDE1-1720-911F6168A7EB}"/>
                </a:ext>
              </a:extLst>
            </p:cNvPr>
            <p:cNvCxnSpPr>
              <a:cxnSpLocks/>
            </p:cNvCxnSpPr>
            <p:nvPr/>
          </p:nvCxnSpPr>
          <p:spPr>
            <a:xfrm flipV="1">
              <a:off x="8324850" y="3211054"/>
              <a:ext cx="0" cy="2494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60659F8-0FC7-34C7-31ED-F11F9E982C0E}"/>
                </a:ext>
              </a:extLst>
            </p:cNvPr>
            <p:cNvCxnSpPr>
              <a:cxnSpLocks/>
            </p:cNvCxnSpPr>
            <p:nvPr/>
          </p:nvCxnSpPr>
          <p:spPr>
            <a:xfrm flipV="1">
              <a:off x="6543675" y="2995077"/>
              <a:ext cx="0" cy="27103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D81C48E-CBE2-9BC5-E499-2BCCEC1CF58C}"/>
                </a:ext>
              </a:extLst>
            </p:cNvPr>
            <p:cNvCxnSpPr>
              <a:cxnSpLocks/>
            </p:cNvCxnSpPr>
            <p:nvPr/>
          </p:nvCxnSpPr>
          <p:spPr>
            <a:xfrm flipV="1">
              <a:off x="6495675" y="1962099"/>
              <a:ext cx="528844" cy="587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66708A-FEBB-4F43-EF2C-0DA9726CF508}"/>
                </a:ext>
              </a:extLst>
            </p:cNvPr>
            <p:cNvCxnSpPr>
              <a:cxnSpLocks/>
            </p:cNvCxnSpPr>
            <p:nvPr/>
          </p:nvCxnSpPr>
          <p:spPr>
            <a:xfrm flipV="1">
              <a:off x="8315299" y="1958810"/>
              <a:ext cx="528844" cy="587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37E4D76-1CBD-5A3C-3C66-0F4636FDD937}"/>
                </a:ext>
              </a:extLst>
            </p:cNvPr>
            <p:cNvCxnSpPr>
              <a:cxnSpLocks/>
            </p:cNvCxnSpPr>
            <p:nvPr/>
          </p:nvCxnSpPr>
          <p:spPr>
            <a:xfrm flipV="1">
              <a:off x="8324848" y="2624014"/>
              <a:ext cx="528844" cy="58704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0DC9A54-CADB-1390-ED9B-1D9665892C55}"/>
                </a:ext>
              </a:extLst>
            </p:cNvPr>
            <p:cNvSpPr/>
            <p:nvPr/>
          </p:nvSpPr>
          <p:spPr>
            <a:xfrm>
              <a:off x="6324600" y="2748341"/>
              <a:ext cx="1800224" cy="630384"/>
            </a:xfrm>
            <a:prstGeom prst="rect">
              <a:avLst/>
            </a:prstGeom>
            <a:solidFill>
              <a:schemeClr val="bg1"/>
            </a:solidFill>
            <a:ln>
              <a:solidFill>
                <a:schemeClr val="accent1">
                  <a:shade val="50000"/>
                </a:schemeClr>
              </a:solidFill>
            </a:ln>
            <a:scene3d>
              <a:camera prst="obliqueTopRight"/>
              <a:lightRig rig="threePt" dir="t"/>
            </a:scene3d>
            <a:sp3d extrusionH="895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GP emulation</a:t>
              </a:r>
            </a:p>
          </p:txBody>
        </p:sp>
      </p:grpSp>
      <p:sp>
        <p:nvSpPr>
          <p:cNvPr id="31" name="Title 1">
            <a:extLst>
              <a:ext uri="{FF2B5EF4-FFF2-40B4-BE49-F238E27FC236}">
                <a16:creationId xmlns:a16="http://schemas.microsoft.com/office/drawing/2014/main" id="{D887241B-993B-801E-2947-6BCD95E801D9}"/>
              </a:ext>
            </a:extLst>
          </p:cNvPr>
          <p:cNvSpPr txBox="1">
            <a:spLocks/>
          </p:cNvSpPr>
          <p:nvPr/>
        </p:nvSpPr>
        <p:spPr>
          <a:xfrm>
            <a:off x="1596000" y="285911"/>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pitchFamily="34" charset="0"/>
                <a:cs typeface="Calibri Light" panose="020F0302020204030204" pitchFamily="34" charset="0"/>
              </a:rPr>
              <a:t>Climate model emulation</a:t>
            </a:r>
          </a:p>
        </p:txBody>
      </p:sp>
    </p:spTree>
    <p:extLst>
      <p:ext uri="{BB962C8B-B14F-4D97-AF65-F5344CB8AC3E}">
        <p14:creationId xmlns:p14="http://schemas.microsoft.com/office/powerpoint/2010/main" val="60950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3DFB56-3A6E-91EB-BAFD-21D86242C456}"/>
              </a:ext>
            </a:extLst>
          </p:cNvPr>
          <p:cNvSpPr>
            <a:spLocks noGrp="1"/>
          </p:cNvSpPr>
          <p:nvPr>
            <p:ph type="sldNum" idx="12"/>
          </p:nvPr>
        </p:nvSpPr>
        <p:spPr/>
        <p:txBody>
          <a:bodyPr/>
          <a:lstStyle/>
          <a:p>
            <a:fld id="{00000000-1234-1234-1234-123412341234}" type="slidenum">
              <a:rPr lang="en-GB" smtClean="0"/>
              <a:pPr/>
              <a:t>18</a:t>
            </a:fld>
            <a:endParaRPr lang="en-GB" dirty="0"/>
          </a:p>
        </p:txBody>
      </p:sp>
      <p:sp>
        <p:nvSpPr>
          <p:cNvPr id="31" name="Title 1">
            <a:extLst>
              <a:ext uri="{FF2B5EF4-FFF2-40B4-BE49-F238E27FC236}">
                <a16:creationId xmlns:a16="http://schemas.microsoft.com/office/drawing/2014/main" id="{D887241B-993B-801E-2947-6BCD95E801D9}"/>
              </a:ext>
            </a:extLst>
          </p:cNvPr>
          <p:cNvSpPr txBox="1">
            <a:spLocks/>
          </p:cNvSpPr>
          <p:nvPr/>
        </p:nvSpPr>
        <p:spPr>
          <a:xfrm>
            <a:off x="1596000" y="285911"/>
            <a:ext cx="9000000" cy="1060676"/>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Exploring parametric uncertainty</a:t>
            </a:r>
          </a:p>
        </p:txBody>
      </p:sp>
      <mc:AlternateContent xmlns:mc="http://schemas.openxmlformats.org/markup-compatibility/2006" xmlns:a14="http://schemas.microsoft.com/office/drawing/2010/main">
        <mc:Choice Requires="a14">
          <p:sp>
            <p:nvSpPr>
              <p:cNvPr id="32" name="Text Placeholder 1">
                <a:extLst>
                  <a:ext uri="{FF2B5EF4-FFF2-40B4-BE49-F238E27FC236}">
                    <a16:creationId xmlns:a16="http://schemas.microsoft.com/office/drawing/2014/main" id="{A8D602CC-98AA-E057-7CA8-F775F61674FF}"/>
                  </a:ext>
                </a:extLst>
              </p:cNvPr>
              <p:cNvSpPr>
                <a:spLocks noGrp="1"/>
              </p:cNvSpPr>
              <p:nvPr>
                <p:ph type="body" idx="1"/>
              </p:nvPr>
            </p:nvSpPr>
            <p:spPr>
              <a:xfrm>
                <a:off x="415600" y="1356967"/>
                <a:ext cx="11360800" cy="4457200"/>
              </a:xfrm>
            </p:spPr>
            <p:txBody>
              <a:bodyPr/>
              <a:lstStyle/>
              <a:p>
                <a:pPr>
                  <a:buClr>
                    <a:schemeClr val="tx1"/>
                  </a:buClr>
                </a:pPr>
                <a:r>
                  <a:rPr lang="en-US" dirty="0">
                    <a:solidFill>
                      <a:schemeClr val="tx1"/>
                    </a:solidFill>
                  </a:rPr>
                  <a:t>A climate model is a </a:t>
                </a:r>
                <a:r>
                  <a:rPr lang="en-GB" dirty="0">
                    <a:solidFill>
                      <a:schemeClr val="tx1"/>
                    </a:solidFill>
                  </a:rPr>
                  <a:t>function </a:t>
                </a:r>
                <a14:m>
                  <m:oMath xmlns:m="http://schemas.openxmlformats.org/officeDocument/2006/math">
                    <m:r>
                      <a:rPr lang="en-GB" i="1">
                        <a:solidFill>
                          <a:schemeClr val="tx1"/>
                        </a:solidFill>
                        <a:latin typeface="Cambria Math" panose="02040503050406030204" pitchFamily="18" charset="0"/>
                      </a:rPr>
                      <m:t>ℱ</m:t>
                    </m:r>
                  </m:oMath>
                </a14:m>
                <a:r>
                  <a:rPr lang="en-GB" dirty="0">
                    <a:solidFill>
                      <a:schemeClr val="tx1"/>
                    </a:solidFill>
                  </a:rPr>
                  <a:t> of input forcers </a:t>
                </a:r>
                <a14:m>
                  <m:oMath xmlns:m="http://schemas.openxmlformats.org/officeDocument/2006/math">
                    <m:r>
                      <a:rPr lang="en-GB" b="0" i="1" smtClean="0">
                        <a:solidFill>
                          <a:schemeClr val="tx1"/>
                        </a:solidFill>
                        <a:latin typeface="Cambria Math" panose="02040503050406030204" pitchFamily="18" charset="0"/>
                      </a:rPr>
                      <m:t>𝑋</m:t>
                    </m:r>
                  </m:oMath>
                </a14:m>
                <a:r>
                  <a:rPr lang="en-GB" dirty="0">
                    <a:solidFill>
                      <a:schemeClr val="tx1"/>
                    </a:solidFill>
                  </a:rPr>
                  <a:t> and parameters </a:t>
                </a:r>
                <a14:m>
                  <m:oMath xmlns:m="http://schemas.openxmlformats.org/officeDocument/2006/math">
                    <m:r>
                      <a:rPr lang="en-GB" i="1">
                        <a:solidFill>
                          <a:schemeClr val="tx1"/>
                        </a:solidFill>
                        <a:latin typeface="Cambria Math" panose="02040503050406030204" pitchFamily="18" charset="0"/>
                      </a:rPr>
                      <m:t>𝜃</m:t>
                    </m:r>
                  </m:oMath>
                </a14:m>
                <a:r>
                  <a:rPr lang="en-GB" dirty="0">
                    <a:solidFill>
                      <a:schemeClr val="tx1"/>
                    </a:solidFill>
                  </a:rPr>
                  <a:t> and generates outputs </a:t>
                </a:r>
                <a14:m>
                  <m:oMath xmlns:m="http://schemas.openxmlformats.org/officeDocument/2006/math">
                    <m:r>
                      <a:rPr lang="en-GB" i="1">
                        <a:solidFill>
                          <a:schemeClr val="tx1"/>
                        </a:solidFill>
                        <a:latin typeface="Cambria Math" panose="02040503050406030204" pitchFamily="18" charset="0"/>
                      </a:rPr>
                      <m:t>𝑌</m:t>
                    </m:r>
                  </m:oMath>
                </a14:m>
                <a:r>
                  <a:rPr lang="en-GB" dirty="0">
                    <a:solidFill>
                      <a:schemeClr val="tx1"/>
                    </a:solidFill>
                  </a:rPr>
                  <a:t>: </a:t>
                </a:r>
                <a14:m>
                  <m:oMath xmlns:m="http://schemas.openxmlformats.org/officeDocument/2006/math">
                    <m:r>
                      <a:rPr lang="en-GB" i="1">
                        <a:solidFill>
                          <a:schemeClr val="tx1"/>
                        </a:solidFill>
                        <a:latin typeface="Cambria Math" panose="02040503050406030204" pitchFamily="18" charset="0"/>
                      </a:rPr>
                      <m:t>ℱ</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𝑋</m:t>
                        </m:r>
                        <m:r>
                          <a:rPr lang="en-GB" b="0" i="0" smtClean="0">
                            <a:solidFill>
                              <a:schemeClr val="tx1"/>
                            </a:solidFill>
                            <a:latin typeface="Cambria Math" panose="02040503050406030204" pitchFamily="18" charset="0"/>
                          </a:rPr>
                          <m:t>,</m:t>
                        </m:r>
                        <m:r>
                          <m:rPr>
                            <m:sty m:val="p"/>
                          </m:rPr>
                          <a:rPr lang="en-GB">
                            <a:solidFill>
                              <a:schemeClr val="tx1"/>
                            </a:solidFill>
                            <a:latin typeface="Cambria Math" panose="02040503050406030204" pitchFamily="18" charset="0"/>
                          </a:rPr>
                          <m:t>θ</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𝑌</m:t>
                    </m:r>
                  </m:oMath>
                </a14:m>
                <a:r>
                  <a:rPr lang="en-GB" dirty="0">
                    <a:solidFill>
                      <a:schemeClr val="tx1"/>
                    </a:solidFill>
                  </a:rPr>
                  <a:t>.</a:t>
                </a:r>
              </a:p>
              <a:p>
                <a:pPr>
                  <a:buClr>
                    <a:schemeClr val="tx1"/>
                  </a:buClr>
                </a:pPr>
                <a:r>
                  <a:rPr lang="en-GB" dirty="0">
                    <a:solidFill>
                      <a:schemeClr val="tx1"/>
                    </a:solidFill>
                  </a:rPr>
                  <a:t>Given a set of observations of </a:t>
                </a:r>
                <a14:m>
                  <m:oMath xmlns:m="http://schemas.openxmlformats.org/officeDocument/2006/math">
                    <m:r>
                      <a:rPr lang="en-GB" i="1">
                        <a:solidFill>
                          <a:schemeClr val="tx1"/>
                        </a:solidFill>
                        <a:latin typeface="Cambria Math" panose="02040503050406030204" pitchFamily="18" charset="0"/>
                      </a:rPr>
                      <m:t>𝑌</m:t>
                    </m:r>
                  </m:oMath>
                </a14:m>
                <a:r>
                  <a:rPr lang="en-GB" dirty="0">
                    <a:solidFill>
                      <a:schemeClr val="tx1"/>
                    </a:solidFill>
                  </a:rPr>
                  <a:t>, denoted </a:t>
                </a:r>
                <a14:m>
                  <m:oMath xmlns:m="http://schemas.openxmlformats.org/officeDocument/2006/math">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𝑌</m:t>
                        </m:r>
                      </m:e>
                      <m:sup>
                        <m:r>
                          <a:rPr lang="en-GB" i="1">
                            <a:solidFill>
                              <a:schemeClr val="tx1"/>
                            </a:solidFill>
                            <a:latin typeface="Cambria Math" panose="02040503050406030204" pitchFamily="18" charset="0"/>
                          </a:rPr>
                          <m:t>0</m:t>
                        </m:r>
                      </m:sup>
                    </m:sSup>
                  </m:oMath>
                </a14:m>
                <a:r>
                  <a:rPr lang="en-GB" dirty="0">
                    <a:solidFill>
                      <a:schemeClr val="tx1"/>
                    </a:solidFill>
                  </a:rPr>
                  <a:t>, we would like to calculate the inverse: </a:t>
                </a:r>
                <a14:m>
                  <m:oMath xmlns:m="http://schemas.openxmlformats.org/officeDocument/2006/math">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ℱ</m:t>
                        </m:r>
                      </m:e>
                      <m:sup>
                        <m:r>
                          <a:rPr lang="en-GB" i="1">
                            <a:solidFill>
                              <a:schemeClr val="tx1"/>
                            </a:solidFill>
                            <a:latin typeface="Cambria Math" panose="02040503050406030204" pitchFamily="18" charset="0"/>
                          </a:rPr>
                          <m:t>−1</m:t>
                        </m:r>
                      </m:sup>
                    </m:sSup>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𝑌</m:t>
                            </m:r>
                          </m:e>
                          <m:sup>
                            <m:r>
                              <a:rPr lang="en-GB" i="1">
                                <a:solidFill>
                                  <a:schemeClr val="tx1"/>
                                </a:solidFill>
                                <a:latin typeface="Cambria Math" panose="02040503050406030204" pitchFamily="18" charset="0"/>
                              </a:rPr>
                              <m:t>0</m:t>
                            </m:r>
                          </m:sup>
                        </m:sSup>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𝜃</m:t>
                    </m:r>
                  </m:oMath>
                </a14:m>
                <a:r>
                  <a:rPr lang="en-GB" dirty="0">
                    <a:solidFill>
                      <a:schemeClr val="tx1"/>
                    </a:solidFill>
                  </a:rPr>
                  <a:t>. </a:t>
                </a:r>
              </a:p>
              <a:p>
                <a:pPr>
                  <a:buClr>
                    <a:schemeClr val="tx1"/>
                  </a:buClr>
                </a:pPr>
                <a:r>
                  <a:rPr lang="en-GB" dirty="0">
                    <a:solidFill>
                      <a:schemeClr val="tx1"/>
                    </a:solidFill>
                  </a:rPr>
                  <a:t>Or, more precisely, we would like to know the posterior probability distribution of the input parameters:</a:t>
                </a:r>
              </a:p>
              <a:p>
                <a:pPr marL="152396" indent="0">
                  <a:buClr>
                    <a:schemeClr val="tx1"/>
                  </a:buClr>
                  <a:buNone/>
                </a:pPr>
                <a14:m>
                  <m:oMathPara xmlns:m="http://schemas.openxmlformats.org/officeDocument/2006/math">
                    <m:oMathParaPr>
                      <m:jc m:val="center"/>
                    </m:oMathParaPr>
                    <m:oMath xmlns:m="http://schemas.openxmlformats.org/officeDocument/2006/math">
                      <m:r>
                        <a:rPr lang="en-GB" i="1" smtClean="0">
                          <a:solidFill>
                            <a:schemeClr val="tx1"/>
                          </a:solidFill>
                          <a:latin typeface="Cambria Math" panose="02040503050406030204" pitchFamily="18" charset="0"/>
                        </a:rPr>
                        <m:t>𝑝</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𝜃</m:t>
                          </m:r>
                        </m:e>
                        <m:e>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𝑌</m:t>
                              </m:r>
                            </m:e>
                            <m:sup>
                              <m:r>
                                <a:rPr lang="en-GB" i="1">
                                  <a:solidFill>
                                    <a:schemeClr val="tx1"/>
                                  </a:solidFill>
                                  <a:latin typeface="Cambria Math" panose="02040503050406030204" pitchFamily="18" charset="0"/>
                                </a:rPr>
                                <m:t>0</m:t>
                              </m:r>
                            </m:sup>
                          </m:sSup>
                        </m:e>
                      </m:d>
                      <m:r>
                        <a:rPr lang="en-GB" i="1">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rPr>
                          </m:ctrlPr>
                        </m:fPr>
                        <m:num>
                          <m:r>
                            <a:rPr lang="en-GB" i="1">
                              <a:solidFill>
                                <a:schemeClr val="tx1"/>
                              </a:solidFill>
                              <a:latin typeface="Cambria Math" panose="02040503050406030204" pitchFamily="18" charset="0"/>
                            </a:rPr>
                            <m:t>𝑝</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𝑌</m:t>
                                  </m:r>
                                </m:e>
                                <m:sup>
                                  <m:r>
                                    <a:rPr lang="en-GB" i="1">
                                      <a:solidFill>
                                        <a:schemeClr val="tx1"/>
                                      </a:solidFill>
                                      <a:latin typeface="Cambria Math" panose="02040503050406030204" pitchFamily="18" charset="0"/>
                                    </a:rPr>
                                    <m:t>0</m:t>
                                  </m:r>
                                </m:sup>
                              </m:sSup>
                            </m:e>
                            <m:e>
                              <m:r>
                                <a:rPr lang="en-GB" i="1">
                                  <a:solidFill>
                                    <a:schemeClr val="tx1"/>
                                  </a:solidFill>
                                  <a:latin typeface="Cambria Math" panose="02040503050406030204" pitchFamily="18" charset="0"/>
                                </a:rPr>
                                <m:t>𝜃</m:t>
                              </m:r>
                            </m:e>
                          </m:d>
                          <m:r>
                            <a:rPr lang="en-GB" i="1">
                              <a:solidFill>
                                <a:schemeClr val="tx1"/>
                              </a:solidFill>
                              <a:latin typeface="Cambria Math" panose="02040503050406030204" pitchFamily="18" charset="0"/>
                            </a:rPr>
                            <m:t>𝑝</m:t>
                          </m:r>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𝜃</m:t>
                          </m:r>
                          <m:r>
                            <a:rPr lang="en-GB" i="1">
                              <a:solidFill>
                                <a:schemeClr val="tx1"/>
                              </a:solidFill>
                              <a:latin typeface="Cambria Math" panose="02040503050406030204" pitchFamily="18" charset="0"/>
                            </a:rPr>
                            <m:t>)</m:t>
                          </m:r>
                        </m:num>
                        <m:den>
                          <m:r>
                            <a:rPr lang="en-GB" i="1">
                              <a:solidFill>
                                <a:schemeClr val="tx1"/>
                              </a:solidFill>
                              <a:latin typeface="Cambria Math" panose="02040503050406030204" pitchFamily="18" charset="0"/>
                            </a:rPr>
                            <m:t>𝑝</m:t>
                          </m:r>
                          <m:r>
                            <a:rPr lang="en-GB" i="1">
                              <a:solidFill>
                                <a:schemeClr val="tx1"/>
                              </a:solidFill>
                              <a:latin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𝑌</m:t>
                              </m:r>
                            </m:e>
                            <m:sup>
                              <m:r>
                                <a:rPr lang="en-GB" i="1">
                                  <a:solidFill>
                                    <a:schemeClr val="tx1"/>
                                  </a:solidFill>
                                  <a:latin typeface="Cambria Math" panose="02040503050406030204" pitchFamily="18" charset="0"/>
                                </a:rPr>
                                <m:t>0</m:t>
                              </m:r>
                            </m:sup>
                          </m:sSup>
                          <m:r>
                            <a:rPr lang="en-GB" i="1">
                              <a:solidFill>
                                <a:schemeClr val="tx1"/>
                              </a:solidFill>
                              <a:latin typeface="Cambria Math" panose="02040503050406030204" pitchFamily="18" charset="0"/>
                            </a:rPr>
                            <m:t>)</m:t>
                          </m:r>
                        </m:den>
                      </m:f>
                    </m:oMath>
                  </m:oMathPara>
                </a14:m>
                <a:endParaRPr lang="en-GB" dirty="0">
                  <a:solidFill>
                    <a:schemeClr val="tx1"/>
                  </a:solidFill>
                </a:endParaRPr>
              </a:p>
            </p:txBody>
          </p:sp>
        </mc:Choice>
        <mc:Fallback xmlns="">
          <p:sp>
            <p:nvSpPr>
              <p:cNvPr id="32" name="Text Placeholder 1">
                <a:extLst>
                  <a:ext uri="{FF2B5EF4-FFF2-40B4-BE49-F238E27FC236}">
                    <a16:creationId xmlns:a16="http://schemas.microsoft.com/office/drawing/2014/main" id="{A8D602CC-98AA-E057-7CA8-F775F61674FF}"/>
                  </a:ext>
                </a:extLst>
              </p:cNvPr>
              <p:cNvSpPr>
                <a:spLocks noGrp="1" noRot="1" noChangeAspect="1" noMove="1" noResize="1" noEditPoints="1" noAdjustHandles="1" noChangeArrowheads="1" noChangeShapeType="1" noTextEdit="1"/>
              </p:cNvSpPr>
              <p:nvPr>
                <p:ph type="body" idx="1"/>
              </p:nvPr>
            </p:nvSpPr>
            <p:spPr>
              <a:xfrm>
                <a:off x="415600" y="1356967"/>
                <a:ext cx="11360800" cy="4457200"/>
              </a:xfrm>
              <a:blipFill>
                <a:blip r:embed="rId3"/>
                <a:stretch>
                  <a:fillRect b="-570"/>
                </a:stretch>
              </a:blipFill>
            </p:spPr>
            <p:txBody>
              <a:bodyPr/>
              <a:lstStyle/>
              <a:p>
                <a:r>
                  <a:rPr lang="en-US">
                    <a:noFill/>
                  </a:rPr>
                  <a:t> </a:t>
                </a:r>
              </a:p>
            </p:txBody>
          </p:sp>
        </mc:Fallback>
      </mc:AlternateContent>
    </p:spTree>
    <p:extLst>
      <p:ext uri="{BB962C8B-B14F-4D97-AF65-F5344CB8AC3E}">
        <p14:creationId xmlns:p14="http://schemas.microsoft.com/office/powerpoint/2010/main" val="39092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3DFB56-3A6E-91EB-BAFD-21D86242C456}"/>
              </a:ext>
            </a:extLst>
          </p:cNvPr>
          <p:cNvSpPr>
            <a:spLocks noGrp="1"/>
          </p:cNvSpPr>
          <p:nvPr>
            <p:ph type="sldNum" idx="12"/>
          </p:nvPr>
        </p:nvSpPr>
        <p:spPr/>
        <p:txBody>
          <a:bodyPr/>
          <a:lstStyle/>
          <a:p>
            <a:fld id="{00000000-1234-1234-1234-123412341234}" type="slidenum">
              <a:rPr lang="en-GB" smtClean="0"/>
              <a:pPr/>
              <a:t>19</a:t>
            </a:fld>
            <a:endParaRPr lang="en-GB" dirty="0"/>
          </a:p>
        </p:txBody>
      </p:sp>
      <p:sp>
        <p:nvSpPr>
          <p:cNvPr id="31" name="Title 1">
            <a:extLst>
              <a:ext uri="{FF2B5EF4-FFF2-40B4-BE49-F238E27FC236}">
                <a16:creationId xmlns:a16="http://schemas.microsoft.com/office/drawing/2014/main" id="{D887241B-993B-801E-2947-6BCD95E801D9}"/>
              </a:ext>
            </a:extLst>
          </p:cNvPr>
          <p:cNvSpPr txBox="1">
            <a:spLocks/>
          </p:cNvSpPr>
          <p:nvPr/>
        </p:nvSpPr>
        <p:spPr>
          <a:xfrm>
            <a:off x="1596000" y="285911"/>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Likelihood-free inference</a:t>
            </a:r>
          </a:p>
        </p:txBody>
      </p:sp>
      <mc:AlternateContent xmlns:mc="http://schemas.openxmlformats.org/markup-compatibility/2006" xmlns:a14="http://schemas.microsoft.com/office/drawing/2010/main">
        <mc:Choice Requires="a14">
          <p:sp>
            <p:nvSpPr>
              <p:cNvPr id="7" name="Text Placeholder 1">
                <a:extLst>
                  <a:ext uri="{FF2B5EF4-FFF2-40B4-BE49-F238E27FC236}">
                    <a16:creationId xmlns:a16="http://schemas.microsoft.com/office/drawing/2014/main" id="{2FF0B10D-4277-2E10-4189-D2B3EA11C65C}"/>
                  </a:ext>
                </a:extLst>
              </p:cNvPr>
              <p:cNvSpPr txBox="1">
                <a:spLocks/>
              </p:cNvSpPr>
              <p:nvPr/>
            </p:nvSpPr>
            <p:spPr>
              <a:xfrm>
                <a:off x="568000" y="1509367"/>
                <a:ext cx="11360800" cy="445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Helvetica Neue"/>
                  <a:buChar char="●"/>
                  <a:defRPr sz="2933"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Merriweather"/>
                  </a:defRPr>
                </a:lvl1pPr>
                <a:lvl2pPr marL="1219170" marR="0" lvl="1" indent="-423323" algn="l" rtl="0">
                  <a:lnSpc>
                    <a:spcPct val="115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2pPr>
                <a:lvl3pPr marL="1828754" marR="0" lvl="2" indent="-423323" algn="l" rtl="0">
                  <a:lnSpc>
                    <a:spcPct val="115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3pPr>
                <a:lvl4pPr marL="2438339" marR="0" lvl="3" indent="-423323" algn="l" rtl="0">
                  <a:lnSpc>
                    <a:spcPct val="115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4pPr>
                <a:lvl5pPr marL="3047924" marR="0" lvl="4" indent="-423323" algn="l" rtl="0">
                  <a:lnSpc>
                    <a:spcPct val="115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5pPr>
                <a:lvl6pPr marL="3657509" marR="0" lvl="5" indent="-423323" algn="l" rtl="0">
                  <a:lnSpc>
                    <a:spcPct val="115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6pPr>
                <a:lvl7pPr marL="4267093" marR="0" lvl="6" indent="-423323" algn="l" rtl="0">
                  <a:lnSpc>
                    <a:spcPct val="115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7pPr>
                <a:lvl8pPr marL="4876678" marR="0" lvl="7" indent="-423323" algn="l" rtl="0">
                  <a:lnSpc>
                    <a:spcPct val="115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8pPr>
                <a:lvl9pPr marL="5486263" marR="0" lvl="8" indent="-423323" algn="l" rtl="0">
                  <a:lnSpc>
                    <a:spcPct val="115000"/>
                  </a:lnSpc>
                  <a:spcBef>
                    <a:spcPts val="2133"/>
                  </a:spcBef>
                  <a:spcAft>
                    <a:spcPts val="2133"/>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9pPr>
              </a:lstStyle>
              <a:p>
                <a:pPr defTabSz="914400">
                  <a:buClr>
                    <a:schemeClr val="tx1"/>
                  </a:buClr>
                </a:pPr>
                <a:r>
                  <a:rPr lang="en-GB" kern="0" dirty="0">
                    <a:solidFill>
                      <a:schemeClr val="tx1"/>
                    </a:solidFill>
                  </a:rPr>
                  <a:t>We cannot compute the full likelihood but can approximate it using Approximate Bayesian computation (ABC; or rejection sampling):</a:t>
                </a:r>
              </a:p>
              <a:p>
                <a:pPr marL="1253047" lvl="1" indent="-457200" defTabSz="914400">
                  <a:spcBef>
                    <a:spcPts val="933"/>
                  </a:spcBef>
                  <a:buClr>
                    <a:schemeClr val="tx1"/>
                  </a:buClr>
                  <a:buFont typeface="+mj-lt"/>
                  <a:buAutoNum type="arabicPeriod"/>
                </a:pPr>
                <a:r>
                  <a:rPr lang="en-GB" sz="2400" kern="0" dirty="0">
                    <a:solidFill>
                      <a:schemeClr val="tx1"/>
                    </a:solidFill>
                    <a:latin typeface="Calibri" panose="020F0502020204030204" pitchFamily="34" charset="0"/>
                    <a:cs typeface="Calibri" panose="020F0502020204030204" pitchFamily="34" charset="0"/>
                  </a:rPr>
                  <a:t>Draw </a:t>
                </a:r>
                <a14:m>
                  <m:oMath xmlns:m="http://schemas.openxmlformats.org/officeDocument/2006/math">
                    <m:r>
                      <a:rPr lang="en-GB" sz="2400" i="1" kern="0">
                        <a:solidFill>
                          <a:schemeClr val="tx1"/>
                        </a:solidFill>
                        <a:latin typeface="Cambria Math" panose="02040503050406030204" pitchFamily="18" charset="0"/>
                      </a:rPr>
                      <m:t>𝜃</m:t>
                    </m:r>
                  </m:oMath>
                </a14:m>
                <a:r>
                  <a:rPr lang="en-GB" sz="2400" kern="0" dirty="0">
                    <a:solidFill>
                      <a:schemeClr val="tx1"/>
                    </a:solidFill>
                    <a:latin typeface="Calibri" panose="020F0502020204030204" pitchFamily="34" charset="0"/>
                    <a:cs typeface="Calibri" panose="020F0502020204030204" pitchFamily="34" charset="0"/>
                  </a:rPr>
                  <a:t> from</a:t>
                </a:r>
                <a14:m>
                  <m:oMath xmlns:m="http://schemas.openxmlformats.org/officeDocument/2006/math">
                    <m:r>
                      <a:rPr lang="en-GB" sz="2400" i="1" kern="0">
                        <a:solidFill>
                          <a:schemeClr val="tx1"/>
                        </a:solidFill>
                        <a:latin typeface="Cambria Math" panose="02040503050406030204" pitchFamily="18" charset="0"/>
                      </a:rPr>
                      <m:t> </m:t>
                    </m:r>
                    <m:r>
                      <a:rPr lang="en-GB" sz="2400" i="1" kern="0">
                        <a:solidFill>
                          <a:schemeClr val="tx1"/>
                        </a:solidFill>
                        <a:latin typeface="Cambria Math" panose="02040503050406030204" pitchFamily="18" charset="0"/>
                      </a:rPr>
                      <m:t>𝑝</m:t>
                    </m:r>
                    <m:r>
                      <a:rPr lang="en-GB" sz="2400" i="1" kern="0">
                        <a:solidFill>
                          <a:schemeClr val="tx1"/>
                        </a:solidFill>
                        <a:latin typeface="Cambria Math" panose="02040503050406030204" pitchFamily="18" charset="0"/>
                      </a:rPr>
                      <m:t>(</m:t>
                    </m:r>
                    <m:r>
                      <a:rPr lang="en-GB" sz="2400" i="1" kern="0">
                        <a:solidFill>
                          <a:schemeClr val="tx1"/>
                        </a:solidFill>
                        <a:latin typeface="Cambria Math" panose="02040503050406030204" pitchFamily="18" charset="0"/>
                      </a:rPr>
                      <m:t>𝜃</m:t>
                    </m:r>
                    <m:r>
                      <a:rPr lang="en-GB" sz="2400" i="1" kern="0">
                        <a:solidFill>
                          <a:schemeClr val="tx1"/>
                        </a:solidFill>
                        <a:latin typeface="Cambria Math" panose="02040503050406030204" pitchFamily="18" charset="0"/>
                      </a:rPr>
                      <m:t>)</m:t>
                    </m:r>
                  </m:oMath>
                </a14:m>
                <a:endParaRPr lang="en-GB" sz="2400" kern="0" dirty="0">
                  <a:solidFill>
                    <a:schemeClr val="tx1"/>
                  </a:solidFill>
                  <a:latin typeface="Calibri" panose="020F0502020204030204" pitchFamily="34" charset="0"/>
                  <a:cs typeface="Calibri" panose="020F0502020204030204" pitchFamily="34" charset="0"/>
                </a:endParaRPr>
              </a:p>
              <a:p>
                <a:pPr marL="1253047" lvl="1" indent="-457200" defTabSz="914400">
                  <a:spcBef>
                    <a:spcPts val="933"/>
                  </a:spcBef>
                  <a:buClr>
                    <a:schemeClr val="tx1"/>
                  </a:buClr>
                  <a:buFont typeface="+mj-lt"/>
                  <a:buAutoNum type="arabicPeriod"/>
                </a:pPr>
                <a:r>
                  <a:rPr lang="en-GB" sz="2400" kern="0" dirty="0">
                    <a:solidFill>
                      <a:schemeClr val="tx1"/>
                    </a:solidFill>
                    <a:latin typeface="Calibri" panose="020F0502020204030204" pitchFamily="34" charset="0"/>
                    <a:cs typeface="Calibri" panose="020F0502020204030204" pitchFamily="34" charset="0"/>
                  </a:rPr>
                  <a:t>Calculate </a:t>
                </a:r>
                <a14:m>
                  <m:oMath xmlns:m="http://schemas.openxmlformats.org/officeDocument/2006/math">
                    <m:r>
                      <a:rPr lang="en-GB" sz="2400" i="1" kern="0" smtClean="0">
                        <a:solidFill>
                          <a:schemeClr val="tx1"/>
                        </a:solidFill>
                        <a:latin typeface="Cambria Math" panose="02040503050406030204" pitchFamily="18" charset="0"/>
                      </a:rPr>
                      <m:t>ℱ</m:t>
                    </m:r>
                    <m:d>
                      <m:dPr>
                        <m:ctrlPr>
                          <a:rPr lang="en-GB" sz="2400" i="1" kern="0">
                            <a:solidFill>
                              <a:schemeClr val="tx1"/>
                            </a:solidFill>
                            <a:latin typeface="Cambria Math" panose="02040503050406030204" pitchFamily="18" charset="0"/>
                          </a:rPr>
                        </m:ctrlPr>
                      </m:dPr>
                      <m:e>
                        <m:r>
                          <m:rPr>
                            <m:sty m:val="p"/>
                          </m:rPr>
                          <a:rPr lang="en-GB" sz="2400" kern="0">
                            <a:solidFill>
                              <a:schemeClr val="tx1"/>
                            </a:solidFill>
                            <a:latin typeface="Cambria Math" panose="02040503050406030204" pitchFamily="18" charset="0"/>
                          </a:rPr>
                          <m:t>θ</m:t>
                        </m:r>
                      </m:e>
                    </m:d>
                  </m:oMath>
                </a14:m>
                <a:r>
                  <a:rPr lang="en-GB" sz="2400" kern="0" dirty="0">
                    <a:solidFill>
                      <a:schemeClr val="tx1"/>
                    </a:solidFill>
                    <a:latin typeface="Calibri" panose="020F0502020204030204" pitchFamily="34" charset="0"/>
                    <a:cs typeface="Calibri" panose="020F0502020204030204" pitchFamily="34" charset="0"/>
                  </a:rPr>
                  <a:t> to determine </a:t>
                </a:r>
                <a14:m>
                  <m:oMath xmlns:m="http://schemas.openxmlformats.org/officeDocument/2006/math">
                    <m:r>
                      <a:rPr lang="en-GB" sz="2400" i="1" kern="0">
                        <a:solidFill>
                          <a:schemeClr val="tx1"/>
                        </a:solidFill>
                        <a:latin typeface="Cambria Math" panose="02040503050406030204" pitchFamily="18" charset="0"/>
                      </a:rPr>
                      <m:t>𝑌</m:t>
                    </m:r>
                  </m:oMath>
                </a14:m>
                <a:endParaRPr lang="en-GB" sz="2400" kern="0" dirty="0">
                  <a:solidFill>
                    <a:schemeClr val="tx1"/>
                  </a:solidFill>
                  <a:latin typeface="Calibri" panose="020F0502020204030204" pitchFamily="34" charset="0"/>
                  <a:cs typeface="Calibri" panose="020F0502020204030204" pitchFamily="34" charset="0"/>
                </a:endParaRPr>
              </a:p>
              <a:p>
                <a:pPr marL="1253047" lvl="1" indent="-457200" defTabSz="914400">
                  <a:spcBef>
                    <a:spcPts val="933"/>
                  </a:spcBef>
                  <a:buClr>
                    <a:schemeClr val="tx1"/>
                  </a:buClr>
                  <a:buFont typeface="+mj-lt"/>
                  <a:buAutoNum type="arabicPeriod"/>
                </a:pPr>
                <a:r>
                  <a:rPr lang="en-GB" sz="2400" kern="0" dirty="0">
                    <a:solidFill>
                      <a:schemeClr val="tx1"/>
                    </a:solidFill>
                    <a:latin typeface="Calibri" panose="020F0502020204030204" pitchFamily="34" charset="0"/>
                    <a:cs typeface="Calibri" panose="020F0502020204030204" pitchFamily="34" charset="0"/>
                  </a:rPr>
                  <a:t>Accept </a:t>
                </a:r>
                <a14:m>
                  <m:oMath xmlns:m="http://schemas.openxmlformats.org/officeDocument/2006/math">
                    <m:r>
                      <a:rPr lang="en-GB" sz="2400" i="1" kern="0" smtClean="0">
                        <a:solidFill>
                          <a:schemeClr val="tx1"/>
                        </a:solidFill>
                        <a:latin typeface="Cambria Math" panose="02040503050406030204" pitchFamily="18" charset="0"/>
                      </a:rPr>
                      <m:t>𝜃</m:t>
                    </m:r>
                  </m:oMath>
                </a14:m>
                <a:r>
                  <a:rPr lang="en-GB" sz="2400" kern="0" dirty="0">
                    <a:solidFill>
                      <a:schemeClr val="tx1"/>
                    </a:solidFill>
                    <a:latin typeface="Calibri" panose="020F0502020204030204" pitchFamily="34" charset="0"/>
                    <a:cs typeface="Calibri" panose="020F0502020204030204" pitchFamily="34" charset="0"/>
                  </a:rPr>
                  <a:t> if </a:t>
                </a:r>
                <a14:m>
                  <m:oMath xmlns:m="http://schemas.openxmlformats.org/officeDocument/2006/math">
                    <m:r>
                      <m:rPr>
                        <m:sty m:val="p"/>
                      </m:rPr>
                      <a:rPr lang="el-GR" sz="2400" i="1" kern="0" smtClean="0">
                        <a:solidFill>
                          <a:schemeClr val="tx1"/>
                        </a:solidFill>
                        <a:latin typeface="Cambria Math" panose="02040503050406030204" pitchFamily="18" charset="0"/>
                        <a:ea typeface="Cambria Math" panose="02040503050406030204" pitchFamily="18" charset="0"/>
                      </a:rPr>
                      <m:t>ρ</m:t>
                    </m:r>
                    <m:d>
                      <m:dPr>
                        <m:ctrlPr>
                          <a:rPr lang="en-GB" sz="2400" i="1" kern="0">
                            <a:solidFill>
                              <a:schemeClr val="tx1"/>
                            </a:solidFill>
                            <a:latin typeface="Cambria Math" panose="02040503050406030204" pitchFamily="18" charset="0"/>
                          </a:rPr>
                        </m:ctrlPr>
                      </m:dPr>
                      <m:e>
                        <m:sSup>
                          <m:sSupPr>
                            <m:ctrlPr>
                              <a:rPr lang="en-GB" sz="2400" i="1" kern="0">
                                <a:solidFill>
                                  <a:schemeClr val="tx1"/>
                                </a:solidFill>
                                <a:latin typeface="Cambria Math" panose="02040503050406030204" pitchFamily="18" charset="0"/>
                              </a:rPr>
                            </m:ctrlPr>
                          </m:sSupPr>
                          <m:e>
                            <m:r>
                              <a:rPr lang="en-GB" sz="2400" i="1" kern="0">
                                <a:solidFill>
                                  <a:schemeClr val="tx1"/>
                                </a:solidFill>
                                <a:latin typeface="Cambria Math" panose="02040503050406030204" pitchFamily="18" charset="0"/>
                              </a:rPr>
                              <m:t>𝑌</m:t>
                            </m:r>
                          </m:e>
                          <m:sup>
                            <m:r>
                              <a:rPr lang="en-GB" sz="2400" i="1" kern="0">
                                <a:solidFill>
                                  <a:schemeClr val="tx1"/>
                                </a:solidFill>
                                <a:latin typeface="Cambria Math" panose="02040503050406030204" pitchFamily="18" charset="0"/>
                              </a:rPr>
                              <m:t>0</m:t>
                            </m:r>
                          </m:sup>
                        </m:sSup>
                        <m:r>
                          <a:rPr lang="en-GB" sz="2400" i="1" kern="0" smtClean="0">
                            <a:solidFill>
                              <a:schemeClr val="tx1"/>
                            </a:solidFill>
                            <a:latin typeface="Cambria Math" panose="02040503050406030204" pitchFamily="18" charset="0"/>
                          </a:rPr>
                          <m:t>,</m:t>
                        </m:r>
                        <m:r>
                          <a:rPr lang="en-GB" sz="2400" i="1" kern="0">
                            <a:solidFill>
                              <a:schemeClr val="tx1"/>
                            </a:solidFill>
                            <a:latin typeface="Cambria Math" panose="02040503050406030204" pitchFamily="18" charset="0"/>
                          </a:rPr>
                          <m:t>𝑌</m:t>
                        </m:r>
                      </m:e>
                    </m:d>
                    <m:r>
                      <a:rPr lang="en-GB" sz="2400" i="1" kern="0" smtClean="0">
                        <a:solidFill>
                          <a:schemeClr val="tx1"/>
                        </a:solidFill>
                        <a:latin typeface="Cambria Math" panose="02040503050406030204" pitchFamily="18" charset="0"/>
                        <a:ea typeface="Cambria Math" panose="02040503050406030204" pitchFamily="18" charset="0"/>
                      </a:rPr>
                      <m:t>≤</m:t>
                    </m:r>
                    <m:r>
                      <a:rPr lang="en-GB" sz="2400" i="1" kern="0" smtClean="0">
                        <a:solidFill>
                          <a:schemeClr val="tx1"/>
                        </a:solidFill>
                        <a:latin typeface="Cambria Math" panose="02040503050406030204" pitchFamily="18" charset="0"/>
                        <a:ea typeface="Cambria Math" panose="02040503050406030204" pitchFamily="18" charset="0"/>
                      </a:rPr>
                      <m:t>𝜖</m:t>
                    </m:r>
                  </m:oMath>
                </a14:m>
                <a:r>
                  <a:rPr lang="en-GB" sz="2400" kern="0" dirty="0">
                    <a:solidFill>
                      <a:schemeClr val="tx1"/>
                    </a:solidFill>
                    <a:latin typeface="Calibri" panose="020F0502020204030204" pitchFamily="34" charset="0"/>
                    <a:cs typeface="Calibri" panose="020F0502020204030204" pitchFamily="34" charset="0"/>
                  </a:rPr>
                  <a:t> </a:t>
                </a:r>
              </a:p>
              <a:p>
                <a:pPr defTabSz="914400">
                  <a:buClr>
                    <a:schemeClr val="tx1"/>
                  </a:buClr>
                </a:pPr>
                <a:r>
                  <a:rPr lang="en-GB" kern="0" dirty="0">
                    <a:solidFill>
                      <a:schemeClr val="tx1"/>
                    </a:solidFill>
                  </a:rPr>
                  <a:t>As </a:t>
                </a:r>
                <a14:m>
                  <m:oMath xmlns:m="http://schemas.openxmlformats.org/officeDocument/2006/math">
                    <m:r>
                      <a:rPr lang="en-GB" i="1" kern="0">
                        <a:solidFill>
                          <a:schemeClr val="tx1"/>
                        </a:solidFill>
                        <a:latin typeface="Cambria Math" panose="02040503050406030204" pitchFamily="18" charset="0"/>
                        <a:ea typeface="Cambria Math" panose="02040503050406030204" pitchFamily="18" charset="0"/>
                      </a:rPr>
                      <m:t>𝜖</m:t>
                    </m:r>
                    <m:r>
                      <a:rPr lang="en-GB" i="1" kern="0" smtClean="0">
                        <a:solidFill>
                          <a:schemeClr val="tx1"/>
                        </a:solidFill>
                        <a:latin typeface="Cambria Math" panose="02040503050406030204" pitchFamily="18" charset="0"/>
                        <a:ea typeface="Cambria Math" panose="02040503050406030204" pitchFamily="18" charset="0"/>
                      </a:rPr>
                      <m:t>→∞</m:t>
                    </m:r>
                  </m:oMath>
                </a14:m>
                <a:r>
                  <a:rPr lang="en-GB" kern="0" dirty="0">
                    <a:solidFill>
                      <a:schemeClr val="tx1"/>
                    </a:solidFill>
                  </a:rPr>
                  <a:t>, we get observations from the prior, </a:t>
                </a:r>
                <a14:m>
                  <m:oMath xmlns:m="http://schemas.openxmlformats.org/officeDocument/2006/math">
                    <m:r>
                      <a:rPr lang="en-GB" i="1" kern="0">
                        <a:solidFill>
                          <a:schemeClr val="tx1"/>
                        </a:solidFill>
                        <a:latin typeface="Cambria Math" panose="02040503050406030204" pitchFamily="18" charset="0"/>
                      </a:rPr>
                      <m:t>𝑝</m:t>
                    </m:r>
                    <m:r>
                      <a:rPr lang="en-GB" i="1" kern="0">
                        <a:solidFill>
                          <a:schemeClr val="tx1"/>
                        </a:solidFill>
                        <a:latin typeface="Cambria Math" panose="02040503050406030204" pitchFamily="18" charset="0"/>
                      </a:rPr>
                      <m:t>(</m:t>
                    </m:r>
                    <m:r>
                      <a:rPr lang="en-GB" i="1" kern="0">
                        <a:solidFill>
                          <a:schemeClr val="tx1"/>
                        </a:solidFill>
                        <a:latin typeface="Cambria Math" panose="02040503050406030204" pitchFamily="18" charset="0"/>
                      </a:rPr>
                      <m:t>𝜃</m:t>
                    </m:r>
                    <m:r>
                      <a:rPr lang="en-GB" i="1" kern="0">
                        <a:solidFill>
                          <a:schemeClr val="tx1"/>
                        </a:solidFill>
                        <a:latin typeface="Cambria Math" panose="02040503050406030204" pitchFamily="18" charset="0"/>
                      </a:rPr>
                      <m:t>)</m:t>
                    </m:r>
                  </m:oMath>
                </a14:m>
                <a:endParaRPr lang="en-GB" kern="0" dirty="0">
                  <a:solidFill>
                    <a:schemeClr val="tx1"/>
                  </a:solidFill>
                </a:endParaRPr>
              </a:p>
              <a:p>
                <a:pPr defTabSz="914400">
                  <a:buClr>
                    <a:schemeClr val="tx1"/>
                  </a:buClr>
                </a:pPr>
                <a:r>
                  <a:rPr lang="en-GB" kern="0" dirty="0">
                    <a:solidFill>
                      <a:schemeClr val="tx1"/>
                    </a:solidFill>
                  </a:rPr>
                  <a:t>As </a:t>
                </a:r>
                <a14:m>
                  <m:oMath xmlns:m="http://schemas.openxmlformats.org/officeDocument/2006/math">
                    <m:r>
                      <a:rPr lang="en-GB" i="1" kern="0">
                        <a:solidFill>
                          <a:schemeClr val="tx1"/>
                        </a:solidFill>
                        <a:latin typeface="Cambria Math" panose="02040503050406030204" pitchFamily="18" charset="0"/>
                        <a:ea typeface="Cambria Math" panose="02040503050406030204" pitchFamily="18" charset="0"/>
                      </a:rPr>
                      <m:t>𝜖</m:t>
                    </m:r>
                    <m:r>
                      <a:rPr lang="en-GB" i="1" kern="0">
                        <a:solidFill>
                          <a:schemeClr val="tx1"/>
                        </a:solidFill>
                        <a:latin typeface="Cambria Math" panose="02040503050406030204" pitchFamily="18" charset="0"/>
                        <a:ea typeface="Cambria Math" panose="02040503050406030204" pitchFamily="18" charset="0"/>
                      </a:rPr>
                      <m:t>→0</m:t>
                    </m:r>
                  </m:oMath>
                </a14:m>
                <a:r>
                  <a:rPr lang="en-GB" kern="0" dirty="0">
                    <a:solidFill>
                      <a:schemeClr val="tx1"/>
                    </a:solidFill>
                  </a:rPr>
                  <a:t>, we generate observations from </a:t>
                </a:r>
                <a14:m>
                  <m:oMath xmlns:m="http://schemas.openxmlformats.org/officeDocument/2006/math">
                    <m:r>
                      <a:rPr lang="en-GB" i="1" kern="0">
                        <a:solidFill>
                          <a:schemeClr val="tx1"/>
                        </a:solidFill>
                        <a:latin typeface="Cambria Math" panose="02040503050406030204" pitchFamily="18" charset="0"/>
                      </a:rPr>
                      <m:t>𝑝</m:t>
                    </m:r>
                    <m:d>
                      <m:dPr>
                        <m:ctrlPr>
                          <a:rPr lang="en-GB" i="1" kern="0">
                            <a:solidFill>
                              <a:schemeClr val="tx1"/>
                            </a:solidFill>
                            <a:latin typeface="Cambria Math" panose="02040503050406030204" pitchFamily="18" charset="0"/>
                          </a:rPr>
                        </m:ctrlPr>
                      </m:dPr>
                      <m:e>
                        <m:r>
                          <a:rPr lang="en-GB" i="1" kern="0">
                            <a:solidFill>
                              <a:schemeClr val="tx1"/>
                            </a:solidFill>
                            <a:latin typeface="Cambria Math" panose="02040503050406030204" pitchFamily="18" charset="0"/>
                          </a:rPr>
                          <m:t>𝜃</m:t>
                        </m:r>
                      </m:e>
                      <m:e>
                        <m:sSup>
                          <m:sSupPr>
                            <m:ctrlPr>
                              <a:rPr lang="en-GB" i="1" kern="0">
                                <a:solidFill>
                                  <a:schemeClr val="tx1"/>
                                </a:solidFill>
                                <a:latin typeface="Cambria Math" panose="02040503050406030204" pitchFamily="18" charset="0"/>
                              </a:rPr>
                            </m:ctrlPr>
                          </m:sSupPr>
                          <m:e>
                            <m:r>
                              <a:rPr lang="en-GB" i="1" kern="0">
                                <a:solidFill>
                                  <a:schemeClr val="tx1"/>
                                </a:solidFill>
                                <a:latin typeface="Cambria Math" panose="02040503050406030204" pitchFamily="18" charset="0"/>
                              </a:rPr>
                              <m:t>𝑌</m:t>
                            </m:r>
                          </m:e>
                          <m:sup>
                            <m:r>
                              <a:rPr lang="en-GB" i="1" kern="0">
                                <a:solidFill>
                                  <a:schemeClr val="tx1"/>
                                </a:solidFill>
                                <a:latin typeface="Cambria Math" panose="02040503050406030204" pitchFamily="18" charset="0"/>
                              </a:rPr>
                              <m:t>0</m:t>
                            </m:r>
                          </m:sup>
                        </m:sSup>
                      </m:e>
                    </m:d>
                  </m:oMath>
                </a14:m>
                <a:endParaRPr lang="en-GB" kern="0" dirty="0">
                  <a:solidFill>
                    <a:schemeClr val="tx1"/>
                  </a:solidFill>
                </a:endParaRPr>
              </a:p>
              <a:p>
                <a:pPr defTabSz="914400">
                  <a:buClr>
                    <a:schemeClr val="tx1"/>
                  </a:buClr>
                </a:pPr>
                <a:r>
                  <a:rPr lang="en-GB" kern="0" dirty="0">
                    <a:solidFill>
                      <a:schemeClr val="tx1"/>
                    </a:solidFill>
                  </a:rPr>
                  <a:t>In practice we need many, many samples and so a surrogate model, or emulator, is used: </a:t>
                </a:r>
                <a14:m>
                  <m:oMath xmlns:m="http://schemas.openxmlformats.org/officeDocument/2006/math">
                    <m:r>
                      <a:rPr lang="en-GB" i="1" kern="0">
                        <a:solidFill>
                          <a:schemeClr val="tx1"/>
                        </a:solidFill>
                        <a:latin typeface="Cambria Math" panose="02040503050406030204" pitchFamily="18" charset="0"/>
                        <a:ea typeface="Cambria Math" panose="02040503050406030204" pitchFamily="18" charset="0"/>
                      </a:rPr>
                      <m:t>ℰ</m:t>
                    </m:r>
                    <m:d>
                      <m:dPr>
                        <m:ctrlPr>
                          <a:rPr lang="en-GB" i="1" kern="0">
                            <a:solidFill>
                              <a:schemeClr val="tx1"/>
                            </a:solidFill>
                            <a:latin typeface="Cambria Math" panose="02040503050406030204" pitchFamily="18" charset="0"/>
                          </a:rPr>
                        </m:ctrlPr>
                      </m:dPr>
                      <m:e>
                        <m:r>
                          <m:rPr>
                            <m:sty m:val="p"/>
                          </m:rPr>
                          <a:rPr lang="en-GB" kern="0">
                            <a:solidFill>
                              <a:schemeClr val="tx1"/>
                            </a:solidFill>
                            <a:latin typeface="Cambria Math" panose="02040503050406030204" pitchFamily="18" charset="0"/>
                          </a:rPr>
                          <m:t>θ</m:t>
                        </m:r>
                      </m:e>
                    </m:d>
                    <m:r>
                      <a:rPr lang="en-GB" i="1" kern="0" smtClean="0">
                        <a:solidFill>
                          <a:schemeClr val="tx1"/>
                        </a:solidFill>
                        <a:latin typeface="Cambria Math" panose="02040503050406030204" pitchFamily="18" charset="0"/>
                      </a:rPr>
                      <m:t>~</m:t>
                    </m:r>
                    <m:r>
                      <a:rPr lang="en-GB" i="1" kern="0" smtClean="0">
                        <a:solidFill>
                          <a:schemeClr val="tx1"/>
                        </a:solidFill>
                        <a:latin typeface="Cambria Math" panose="02040503050406030204" pitchFamily="18" charset="0"/>
                      </a:rPr>
                      <m:t>ℱ</m:t>
                    </m:r>
                    <m:d>
                      <m:dPr>
                        <m:ctrlPr>
                          <a:rPr lang="en-GB" i="1" kern="0">
                            <a:solidFill>
                              <a:schemeClr val="tx1"/>
                            </a:solidFill>
                            <a:latin typeface="Cambria Math" panose="02040503050406030204" pitchFamily="18" charset="0"/>
                          </a:rPr>
                        </m:ctrlPr>
                      </m:dPr>
                      <m:e>
                        <m:r>
                          <m:rPr>
                            <m:sty m:val="p"/>
                          </m:rPr>
                          <a:rPr lang="en-GB" kern="0">
                            <a:solidFill>
                              <a:schemeClr val="tx1"/>
                            </a:solidFill>
                            <a:latin typeface="Cambria Math" panose="02040503050406030204" pitchFamily="18" charset="0"/>
                          </a:rPr>
                          <m:t>θ</m:t>
                        </m:r>
                      </m:e>
                    </m:d>
                  </m:oMath>
                </a14:m>
                <a:endParaRPr lang="en-GB" kern="0" dirty="0">
                  <a:solidFill>
                    <a:schemeClr val="tx1"/>
                  </a:solidFill>
                </a:endParaRPr>
              </a:p>
            </p:txBody>
          </p:sp>
        </mc:Choice>
        <mc:Fallback xmlns="">
          <p:sp>
            <p:nvSpPr>
              <p:cNvPr id="7" name="Text Placeholder 1">
                <a:extLst>
                  <a:ext uri="{FF2B5EF4-FFF2-40B4-BE49-F238E27FC236}">
                    <a16:creationId xmlns:a16="http://schemas.microsoft.com/office/drawing/2014/main" id="{2FF0B10D-4277-2E10-4189-D2B3EA11C65C}"/>
                  </a:ext>
                </a:extLst>
              </p:cNvPr>
              <p:cNvSpPr txBox="1">
                <a:spLocks noRot="1" noChangeAspect="1" noMove="1" noResize="1" noEditPoints="1" noAdjustHandles="1" noChangeArrowheads="1" noChangeShapeType="1" noTextEdit="1"/>
              </p:cNvSpPr>
              <p:nvPr/>
            </p:nvSpPr>
            <p:spPr>
              <a:xfrm>
                <a:off x="568000" y="1509367"/>
                <a:ext cx="11360800" cy="4457200"/>
              </a:xfrm>
              <a:prstGeom prst="rect">
                <a:avLst/>
              </a:prstGeom>
              <a:blipFill>
                <a:blip r:embed="rId3"/>
                <a:stretch>
                  <a:fillRect b="-1168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98796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9E9881-428C-CCA7-B561-DF0B264D00F7}"/>
              </a:ext>
            </a:extLst>
          </p:cNvPr>
          <p:cNvSpPr>
            <a:spLocks noGrp="1"/>
          </p:cNvSpPr>
          <p:nvPr>
            <p:ph type="sldNum" idx="12"/>
          </p:nvPr>
        </p:nvSpPr>
        <p:spPr/>
        <p:txBody>
          <a:bodyPr/>
          <a:lstStyle/>
          <a:p>
            <a:fld id="{00000000-1234-1234-1234-123412341234}" type="slidenum">
              <a:rPr lang="en-GB" smtClean="0"/>
              <a:pPr/>
              <a:t>2</a:t>
            </a:fld>
            <a:endParaRPr lang="en-GB" dirty="0"/>
          </a:p>
        </p:txBody>
      </p:sp>
      <p:sp>
        <p:nvSpPr>
          <p:cNvPr id="5" name="Text Placeholder 1">
            <a:extLst>
              <a:ext uri="{FF2B5EF4-FFF2-40B4-BE49-F238E27FC236}">
                <a16:creationId xmlns:a16="http://schemas.microsoft.com/office/drawing/2014/main" id="{56CFB499-D54B-D153-93DA-F6CA5B93E95A}"/>
              </a:ext>
            </a:extLst>
          </p:cNvPr>
          <p:cNvSpPr>
            <a:spLocks noGrp="1"/>
          </p:cNvSpPr>
          <p:nvPr>
            <p:ph type="body" idx="1"/>
          </p:nvPr>
        </p:nvSpPr>
        <p:spPr>
          <a:xfrm>
            <a:off x="415600" y="1709509"/>
            <a:ext cx="11360800" cy="4457200"/>
          </a:xfrm>
        </p:spPr>
        <p:txBody>
          <a:bodyPr/>
          <a:lstStyle/>
          <a:p>
            <a:pPr>
              <a:buClr>
                <a:schemeClr val="tx1"/>
              </a:buClr>
            </a:pPr>
            <a:r>
              <a:rPr lang="en-US" sz="3200" dirty="0">
                <a:solidFill>
                  <a:schemeClr val="tx1"/>
                </a:solidFill>
              </a:rPr>
              <a:t>Introduction</a:t>
            </a:r>
          </a:p>
          <a:p>
            <a:pPr>
              <a:buClr>
                <a:schemeClr val="tx1"/>
              </a:buClr>
            </a:pPr>
            <a:r>
              <a:rPr lang="en-US" sz="3200" dirty="0">
                <a:solidFill>
                  <a:schemeClr val="tx1"/>
                </a:solidFill>
              </a:rPr>
              <a:t>Climate model </a:t>
            </a:r>
            <a:r>
              <a:rPr lang="en-GB" sz="3200" dirty="0">
                <a:solidFill>
                  <a:schemeClr val="tx1"/>
                </a:solidFill>
              </a:rPr>
              <a:t>emulation</a:t>
            </a:r>
            <a:r>
              <a:rPr lang="en-US" sz="3200" dirty="0">
                <a:solidFill>
                  <a:schemeClr val="tx1"/>
                </a:solidFill>
              </a:rPr>
              <a:t>:</a:t>
            </a:r>
          </a:p>
          <a:p>
            <a:pPr marL="1253047" lvl="1" indent="-457200">
              <a:spcBef>
                <a:spcPts val="933"/>
              </a:spcBef>
              <a:spcAft>
                <a:spcPts val="600"/>
              </a:spcAft>
              <a:buClr>
                <a:schemeClr val="tx1"/>
              </a:buClr>
              <a:buSzPct val="100000"/>
              <a:buFont typeface="+mj-lt"/>
              <a:buAutoNum type="arabicPeriod"/>
            </a:pPr>
            <a:r>
              <a:rPr lang="en-GB" sz="3200" dirty="0">
                <a:solidFill>
                  <a:schemeClr val="tx1"/>
                </a:solidFill>
                <a:latin typeface="Calibri" panose="020F0502020204030204" pitchFamily="34" charset="0"/>
                <a:cs typeface="Calibri" panose="020F0502020204030204" pitchFamily="34" charset="0"/>
              </a:rPr>
              <a:t>For improved UQ and </a:t>
            </a:r>
            <a:r>
              <a:rPr lang="en-GB" sz="3200" dirty="0">
                <a:solidFill>
                  <a:srgbClr val="00B1F0"/>
                </a:solidFill>
                <a:latin typeface="Calibri" panose="020F0502020204030204" pitchFamily="34" charset="0"/>
                <a:cs typeface="Calibri" panose="020F0502020204030204" pitchFamily="34" charset="0"/>
              </a:rPr>
              <a:t>calibration</a:t>
            </a:r>
            <a:endParaRPr lang="en-GB" sz="3200" dirty="0">
              <a:solidFill>
                <a:schemeClr val="tx1"/>
              </a:solidFill>
              <a:latin typeface="Calibri" panose="020F0502020204030204" pitchFamily="34" charset="0"/>
              <a:cs typeface="Calibri" panose="020F0502020204030204" pitchFamily="34" charset="0"/>
            </a:endParaRPr>
          </a:p>
          <a:p>
            <a:pPr marL="1253047" lvl="1" indent="-457200">
              <a:spcBef>
                <a:spcPts val="933"/>
              </a:spcBef>
              <a:spcAft>
                <a:spcPts val="600"/>
              </a:spcAft>
              <a:buClr>
                <a:schemeClr val="tx1"/>
              </a:buClr>
              <a:buSzPct val="100000"/>
              <a:buFont typeface="+mj-lt"/>
              <a:buAutoNum type="arabicPeriod"/>
            </a:pPr>
            <a:r>
              <a:rPr lang="en-US" sz="3200" dirty="0">
                <a:solidFill>
                  <a:schemeClr val="tx1"/>
                </a:solidFill>
                <a:latin typeface="Calibri" panose="020F0502020204030204" pitchFamily="34" charset="0"/>
                <a:cs typeface="Calibri" panose="020F0502020204030204" pitchFamily="34" charset="0"/>
              </a:rPr>
              <a:t>For </a:t>
            </a:r>
            <a:r>
              <a:rPr lang="en-US" sz="3200" dirty="0">
                <a:solidFill>
                  <a:srgbClr val="00B0F0"/>
                </a:solidFill>
                <a:latin typeface="Calibri" panose="020F0502020204030204" pitchFamily="34" charset="0"/>
                <a:cs typeface="Calibri" panose="020F0502020204030204" pitchFamily="34" charset="0"/>
              </a:rPr>
              <a:t>exploring </a:t>
            </a:r>
            <a:r>
              <a:rPr lang="en-US" sz="3200" dirty="0">
                <a:solidFill>
                  <a:schemeClr val="tx1"/>
                </a:solidFill>
                <a:latin typeface="Calibri" panose="020F0502020204030204" pitchFamily="34" charset="0"/>
                <a:cs typeface="Calibri" panose="020F0502020204030204" pitchFamily="34" charset="0"/>
              </a:rPr>
              <a:t>future climate</a:t>
            </a:r>
          </a:p>
          <a:p>
            <a:pPr marL="1253047" lvl="1" indent="-457200">
              <a:spcBef>
                <a:spcPts val="933"/>
              </a:spcBef>
              <a:spcAft>
                <a:spcPts val="600"/>
              </a:spcAft>
              <a:buClr>
                <a:schemeClr val="tx1"/>
              </a:buClr>
              <a:buSzPct val="100000"/>
              <a:buFont typeface="+mj-lt"/>
              <a:buAutoNum type="arabicPeriod"/>
            </a:pPr>
            <a:r>
              <a:rPr lang="en-US" sz="3200" dirty="0">
                <a:solidFill>
                  <a:schemeClr val="tx1"/>
                </a:solidFill>
                <a:latin typeface="Calibri" panose="020F0502020204030204" pitchFamily="34" charset="0"/>
                <a:cs typeface="Calibri" panose="020F0502020204030204" pitchFamily="34" charset="0"/>
              </a:rPr>
              <a:t>For modelling </a:t>
            </a:r>
            <a:r>
              <a:rPr lang="en-US" sz="3200" dirty="0" err="1">
                <a:solidFill>
                  <a:schemeClr val="tx1"/>
                </a:solidFill>
                <a:latin typeface="Calibri" panose="020F0502020204030204" pitchFamily="34" charset="0"/>
                <a:cs typeface="Calibri" panose="020F0502020204030204" pitchFamily="34" charset="0"/>
              </a:rPr>
              <a:t>spatio</a:t>
            </a:r>
            <a:r>
              <a:rPr lang="en-US" sz="3200" dirty="0">
                <a:solidFill>
                  <a:schemeClr val="tx1"/>
                </a:solidFill>
                <a:latin typeface="Calibri" panose="020F0502020204030204" pitchFamily="34" charset="0"/>
                <a:cs typeface="Calibri" panose="020F0502020204030204" pitchFamily="34" charset="0"/>
              </a:rPr>
              <a:t>-temporal noise</a:t>
            </a:r>
          </a:p>
          <a:p>
            <a:pPr>
              <a:buClr>
                <a:schemeClr val="tx1"/>
              </a:buClr>
            </a:pPr>
            <a:r>
              <a:rPr lang="en-US" sz="3200" dirty="0">
                <a:solidFill>
                  <a:schemeClr val="tx1"/>
                </a:solidFill>
              </a:rPr>
              <a:t>Outlook and future work</a:t>
            </a:r>
          </a:p>
          <a:p>
            <a:pPr>
              <a:buClr>
                <a:schemeClr val="tx1"/>
              </a:buClr>
            </a:pPr>
            <a:endParaRPr lang="en-US" dirty="0">
              <a:solidFill>
                <a:srgbClr val="00B0F0"/>
              </a:solidFill>
            </a:endParaRPr>
          </a:p>
        </p:txBody>
      </p:sp>
      <p:sp>
        <p:nvSpPr>
          <p:cNvPr id="6" name="Title 1">
            <a:extLst>
              <a:ext uri="{FF2B5EF4-FFF2-40B4-BE49-F238E27FC236}">
                <a16:creationId xmlns:a16="http://schemas.microsoft.com/office/drawing/2014/main" id="{0F40B1A5-C46C-84C7-ACA6-5B94B91BB92B}"/>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Overview</a:t>
            </a:r>
          </a:p>
        </p:txBody>
      </p:sp>
    </p:spTree>
    <p:extLst>
      <p:ext uri="{BB962C8B-B14F-4D97-AF65-F5344CB8AC3E}">
        <p14:creationId xmlns:p14="http://schemas.microsoft.com/office/powerpoint/2010/main" val="11054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531CBD-D017-A0DA-F808-FDD2926609C6}"/>
              </a:ext>
            </a:extLst>
          </p:cNvPr>
          <p:cNvSpPr>
            <a:spLocks noGrp="1"/>
          </p:cNvSpPr>
          <p:nvPr>
            <p:ph type="sldNum" idx="12"/>
          </p:nvPr>
        </p:nvSpPr>
        <p:spPr/>
        <p:txBody>
          <a:bodyPr/>
          <a:lstStyle/>
          <a:p>
            <a:fld id="{00000000-1234-1234-1234-123412341234}" type="slidenum">
              <a:rPr lang="en-GB" smtClean="0"/>
              <a:pPr/>
              <a:t>20</a:t>
            </a:fld>
            <a:endParaRPr lang="en-GB" dirty="0"/>
          </a:p>
        </p:txBody>
      </p:sp>
      <mc:AlternateContent xmlns:mc="http://schemas.openxmlformats.org/markup-compatibility/2006" xmlns:a14="http://schemas.microsoft.com/office/drawing/2010/main">
        <mc:Choice Requires="a14">
          <p:sp>
            <p:nvSpPr>
              <p:cNvPr id="5" name="Text Placeholder 1">
                <a:extLst>
                  <a:ext uri="{FF2B5EF4-FFF2-40B4-BE49-F238E27FC236}">
                    <a16:creationId xmlns:a16="http://schemas.microsoft.com/office/drawing/2014/main" id="{559F4DC1-B176-31E4-779A-3660E2B397ED}"/>
                  </a:ext>
                </a:extLst>
              </p:cNvPr>
              <p:cNvSpPr>
                <a:spLocks noGrp="1"/>
              </p:cNvSpPr>
              <p:nvPr>
                <p:ph type="body" idx="1"/>
              </p:nvPr>
            </p:nvSpPr>
            <p:spPr>
              <a:xfrm>
                <a:off x="415600" y="1356967"/>
                <a:ext cx="11360800" cy="3505179"/>
              </a:xfrm>
            </p:spPr>
            <p:txBody>
              <a:bodyPr/>
              <a:lstStyle/>
              <a:p>
                <a:pPr>
                  <a:buClr>
                    <a:schemeClr val="tx1"/>
                  </a:buClr>
                </a:pPr>
                <a:r>
                  <a:rPr lang="en-GB" dirty="0">
                    <a:solidFill>
                      <a:schemeClr val="tx1"/>
                    </a:solidFill>
                    <a:latin typeface="Calibri Light" panose="020F0302020204030204" pitchFamily="34" charset="0"/>
                    <a:cs typeface="Calibri Light" panose="020F0302020204030204" pitchFamily="34" charset="0"/>
                  </a:rPr>
                  <a:t>In practice, we need to define the distance, </a:t>
                </a:r>
                <a14:m>
                  <m:oMath xmlns:m="http://schemas.openxmlformats.org/officeDocument/2006/math">
                    <m:r>
                      <m:rPr>
                        <m:sty m:val="p"/>
                      </m:rPr>
                      <a:rPr lang="el-GR" i="1" smtClean="0">
                        <a:solidFill>
                          <a:schemeClr val="tx1"/>
                        </a:solidFill>
                        <a:latin typeface="Cambria Math" panose="02040503050406030204" pitchFamily="18" charset="0"/>
                        <a:ea typeface="Cambria Math" panose="02040503050406030204" pitchFamily="18" charset="0"/>
                      </a:rPr>
                      <m:t>ρ</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𝑌</m:t>
                            </m:r>
                          </m:e>
                          <m:sup>
                            <m:r>
                              <a:rPr lang="en-GB" i="1">
                                <a:solidFill>
                                  <a:schemeClr val="tx1"/>
                                </a:solidFill>
                                <a:latin typeface="Cambria Math" panose="02040503050406030204" pitchFamily="18" charset="0"/>
                              </a:rPr>
                              <m:t>0</m:t>
                            </m:r>
                          </m:sup>
                        </m:sSup>
                        <m:r>
                          <a:rPr lang="en-GB" b="0"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𝑌</m:t>
                        </m:r>
                      </m:e>
                    </m:d>
                  </m:oMath>
                </a14:m>
                <a:endParaRPr lang="en-GB" dirty="0">
                  <a:solidFill>
                    <a:schemeClr val="tx1"/>
                  </a:solidFill>
                  <a:latin typeface="Calibri Light" panose="020F0302020204030204" pitchFamily="34" charset="0"/>
                  <a:cs typeface="Calibri Light" panose="020F0302020204030204" pitchFamily="34" charset="0"/>
                </a:endParaRPr>
              </a:p>
              <a:p>
                <a:pPr>
                  <a:buClr>
                    <a:schemeClr val="tx1"/>
                  </a:buClr>
                </a:pPr>
                <a:r>
                  <a:rPr lang="en-GB" dirty="0">
                    <a:solidFill>
                      <a:schemeClr val="tx1"/>
                    </a:solidFill>
                    <a:latin typeface="Calibri Light" panose="020F0302020204030204" pitchFamily="34" charset="0"/>
                    <a:cs typeface="Calibri Light" panose="020F0302020204030204" pitchFamily="34" charset="0"/>
                  </a:rPr>
                  <a:t>We use the concept of an implausibility metric:</a:t>
                </a:r>
              </a:p>
              <a:p>
                <a:pPr>
                  <a:buClr>
                    <a:schemeClr val="tx1"/>
                  </a:buClr>
                </a:pPr>
                <a:endParaRPr lang="en-GB" dirty="0">
                  <a:solidFill>
                    <a:schemeClr val="tx1"/>
                  </a:solidFill>
                  <a:latin typeface="Calibri Light" panose="020F0302020204030204" pitchFamily="34" charset="0"/>
                  <a:cs typeface="Calibri Light" panose="020F0302020204030204" pitchFamily="34" charset="0"/>
                </a:endParaRPr>
              </a:p>
              <a:p>
                <a:pPr>
                  <a:buClr>
                    <a:schemeClr val="tx1"/>
                  </a:buClr>
                </a:pPr>
                <a:endParaRPr lang="en-GB" dirty="0">
                  <a:solidFill>
                    <a:schemeClr val="tx1"/>
                  </a:solidFill>
                  <a:latin typeface="Calibri Light" panose="020F0302020204030204" pitchFamily="34" charset="0"/>
                  <a:cs typeface="Calibri Light" panose="020F0302020204030204" pitchFamily="34" charset="0"/>
                </a:endParaRPr>
              </a:p>
              <a:p>
                <a:pPr>
                  <a:buClr>
                    <a:schemeClr val="tx1"/>
                  </a:buClr>
                </a:pPr>
                <a:endParaRPr lang="en-GB" dirty="0">
                  <a:solidFill>
                    <a:schemeClr val="tx1"/>
                  </a:solidFill>
                  <a:latin typeface="Calibri Light" panose="020F0302020204030204" pitchFamily="34" charset="0"/>
                  <a:cs typeface="Calibri Light" panose="020F0302020204030204" pitchFamily="34" charset="0"/>
                </a:endParaRPr>
              </a:p>
              <a:p>
                <a:pPr>
                  <a:buClr>
                    <a:schemeClr val="tx1"/>
                  </a:buClr>
                </a:pPr>
                <a:endParaRPr lang="en-GB" dirty="0">
                  <a:solidFill>
                    <a:schemeClr val="tx1"/>
                  </a:solidFill>
                  <a:latin typeface="Calibri Light" panose="020F0302020204030204" pitchFamily="34" charset="0"/>
                  <a:cs typeface="Calibri Light" panose="020F0302020204030204" pitchFamily="34" charset="0"/>
                </a:endParaRPr>
              </a:p>
              <a:p>
                <a:pPr>
                  <a:buClr>
                    <a:schemeClr val="tx1"/>
                  </a:buClr>
                </a:pPr>
                <a:r>
                  <a:rPr lang="en-GB" dirty="0">
                    <a:solidFill>
                      <a:schemeClr val="tx1"/>
                    </a:solidFill>
                    <a:latin typeface="Calibri Light" panose="020F0302020204030204" pitchFamily="34" charset="0"/>
                    <a:cs typeface="Calibri Light" panose="020F0302020204030204" pitchFamily="34" charset="0"/>
                  </a:rPr>
                  <a:t>Assuming this distribution is unimodal, we can then use the 3</a:t>
                </a:r>
                <a:r>
                  <a:rPr lang="el-GR" dirty="0">
                    <a:solidFill>
                      <a:schemeClr val="tx1"/>
                    </a:solidFill>
                    <a:latin typeface="Calibri Light" panose="020F0302020204030204" pitchFamily="34" charset="0"/>
                    <a:cs typeface="Calibri Light" panose="020F0302020204030204" pitchFamily="34" charset="0"/>
                  </a:rPr>
                  <a:t>σ</a:t>
                </a:r>
                <a:r>
                  <a:rPr lang="en-GB" dirty="0">
                    <a:solidFill>
                      <a:schemeClr val="tx1"/>
                    </a:solidFill>
                    <a:latin typeface="Calibri Light" panose="020F0302020204030204" pitchFamily="34" charset="0"/>
                    <a:cs typeface="Calibri Light" panose="020F0302020204030204" pitchFamily="34" charset="0"/>
                  </a:rPr>
                  <a:t> to rule out parameter combinations at 95% confidence</a:t>
                </a:r>
              </a:p>
              <a:p>
                <a:pPr>
                  <a:buClr>
                    <a:schemeClr val="tx1"/>
                  </a:buClr>
                </a:pPr>
                <a:endParaRPr lang="en-GB" dirty="0">
                  <a:solidFill>
                    <a:schemeClr val="tx1"/>
                  </a:solidFill>
                  <a:latin typeface="Calibri Light" panose="020F0302020204030204" pitchFamily="34" charset="0"/>
                  <a:cs typeface="Calibri Light" panose="020F0302020204030204" pitchFamily="34" charset="0"/>
                </a:endParaRPr>
              </a:p>
            </p:txBody>
          </p:sp>
        </mc:Choice>
        <mc:Fallback xmlns="">
          <p:sp>
            <p:nvSpPr>
              <p:cNvPr id="5" name="Text Placeholder 1">
                <a:extLst>
                  <a:ext uri="{FF2B5EF4-FFF2-40B4-BE49-F238E27FC236}">
                    <a16:creationId xmlns:a16="http://schemas.microsoft.com/office/drawing/2014/main" id="{559F4DC1-B176-31E4-779A-3660E2B397ED}"/>
                  </a:ext>
                </a:extLst>
              </p:cNvPr>
              <p:cNvSpPr>
                <a:spLocks noGrp="1" noRot="1" noChangeAspect="1" noMove="1" noResize="1" noEditPoints="1" noAdjustHandles="1" noChangeArrowheads="1" noChangeShapeType="1" noTextEdit="1"/>
              </p:cNvSpPr>
              <p:nvPr>
                <p:ph type="body" idx="1"/>
              </p:nvPr>
            </p:nvSpPr>
            <p:spPr>
              <a:xfrm>
                <a:off x="415600" y="1356967"/>
                <a:ext cx="11360800" cy="3505179"/>
              </a:xfrm>
              <a:blipFill>
                <a:blip r:embed="rId3"/>
                <a:stretch>
                  <a:fillRect r="-670" b="-25271"/>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5FBBF2C3-2E74-3018-4F9D-51FC5F3A0CDA}"/>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Implausibility</a:t>
            </a:r>
          </a:p>
        </p:txBody>
      </p:sp>
      <p:grpSp>
        <p:nvGrpSpPr>
          <p:cNvPr id="7" name="Group 6">
            <a:extLst>
              <a:ext uri="{FF2B5EF4-FFF2-40B4-BE49-F238E27FC236}">
                <a16:creationId xmlns:a16="http://schemas.microsoft.com/office/drawing/2014/main" id="{3EB1D438-90B8-C22E-C3CA-8C7C969E8986}"/>
              </a:ext>
            </a:extLst>
          </p:cNvPr>
          <p:cNvGrpSpPr/>
          <p:nvPr/>
        </p:nvGrpSpPr>
        <p:grpSpPr>
          <a:xfrm>
            <a:off x="2880578" y="2770247"/>
            <a:ext cx="6430843" cy="1476544"/>
            <a:chOff x="2855362" y="3533717"/>
            <a:chExt cx="6430843" cy="1476544"/>
          </a:xfrm>
        </p:grpSpPr>
        <mc:AlternateContent xmlns:mc="http://schemas.openxmlformats.org/markup-compatibility/2006" xmlns:a14="http://schemas.microsoft.com/office/drawing/2010/main">
          <mc:Choice Requires="a14">
            <p:sp>
              <p:nvSpPr>
                <p:cNvPr id="8" name="Content Placeholder 1">
                  <a:extLst>
                    <a:ext uri="{FF2B5EF4-FFF2-40B4-BE49-F238E27FC236}">
                      <a16:creationId xmlns:a16="http://schemas.microsoft.com/office/drawing/2014/main" id="{1181E811-752E-C160-DA36-3F97484BB9AC}"/>
                    </a:ext>
                  </a:extLst>
                </p:cNvPr>
                <p:cNvSpPr txBox="1">
                  <a:spLocks/>
                </p:cNvSpPr>
                <p:nvPr/>
              </p:nvSpPr>
              <p:spPr>
                <a:xfrm>
                  <a:off x="2855362" y="3890662"/>
                  <a:ext cx="3943955" cy="948744"/>
                </a:xfrm>
                <a:prstGeom prst="rect">
                  <a:avLst/>
                </a:prstGeom>
                <a:ln>
                  <a:solidFill>
                    <a:srgbClr val="4BACC6">
                      <a:lumMod val="75000"/>
                    </a:srgbClr>
                  </a:solidFill>
                </a:ln>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defRPr/>
                  </a:pPr>
                  <a14:m>
                    <m:oMathPara xmlns:m="http://schemas.openxmlformats.org/officeDocument/2006/math">
                      <m:oMathParaPr>
                        <m:jc m:val="centerGroup"/>
                      </m:oMathParaPr>
                      <m:oMath xmlns:m="http://schemas.openxmlformats.org/officeDocument/2006/math">
                        <m:r>
                          <a:rPr kumimoji="0" lang="en-GB" sz="1600" b="0" i="1" u="none" strike="noStrike" kern="1200" cap="none" spc="0" normalizeH="0" baseline="0" noProof="0" smtClean="0">
                            <a:ln>
                              <a:noFill/>
                            </a:ln>
                            <a:solidFill>
                              <a:prstClr val="white"/>
                            </a:solidFill>
                            <a:effectLst/>
                            <a:uLnTx/>
                            <a:uFillTx/>
                            <a:latin typeface="Cambria Math" panose="02040503050406030204" pitchFamily="18" charset="0"/>
                            <a:ea typeface="+mn-ea"/>
                          </a:rPr>
                          <m:t> </m:t>
                        </m:r>
                        <m:r>
                          <a:rPr kumimoji="0" lang="en-GB" sz="1600" b="0" i="1" u="none" strike="noStrike" kern="1200" cap="none" spc="0" normalizeH="0" baseline="0" noProof="0" smtClean="0">
                            <a:ln>
                              <a:noFill/>
                            </a:ln>
                            <a:solidFill>
                              <a:prstClr val="white"/>
                            </a:solidFill>
                            <a:effectLst/>
                            <a:uLnTx/>
                            <a:uFillTx/>
                            <a:latin typeface="Cambria Math" panose="02040503050406030204" pitchFamily="18" charset="0"/>
                            <a:ea typeface="+mn-ea"/>
                          </a:rPr>
                          <m:t>𝐼</m:t>
                        </m:r>
                        <m:d>
                          <m:dPr>
                            <m:ctrlPr>
                              <a:rPr kumimoji="0" lang="en-GB" sz="1600" b="0" i="1" u="none" strike="noStrike" kern="1200" cap="none" spc="0" normalizeH="0" baseline="0" noProof="0">
                                <a:ln>
                                  <a:noFill/>
                                </a:ln>
                                <a:solidFill>
                                  <a:prstClr val="white"/>
                                </a:solidFill>
                                <a:effectLst/>
                                <a:uLnTx/>
                                <a:uFillTx/>
                                <a:latin typeface="Cambria Math" panose="02040503050406030204" pitchFamily="18" charset="0"/>
                                <a:ea typeface="+mn-ea"/>
                              </a:rPr>
                            </m:ctrlPr>
                          </m:dPr>
                          <m:e>
                            <m:r>
                              <a:rPr lang="en-GB" sz="1600" i="1">
                                <a:solidFill>
                                  <a:schemeClr val="tx1"/>
                                </a:solidFill>
                                <a:latin typeface="Cambria Math" panose="02040503050406030204" pitchFamily="18" charset="0"/>
                              </a:rPr>
                              <m:t>𝜃</m:t>
                            </m:r>
                          </m:e>
                        </m:d>
                        <m:r>
                          <a:rPr kumimoji="0" lang="en-GB" sz="1600" b="0" i="1" u="none" strike="noStrike" kern="1200" cap="none" spc="0" normalizeH="0" baseline="0" noProof="0">
                            <a:ln>
                              <a:noFill/>
                            </a:ln>
                            <a:solidFill>
                              <a:prstClr val="white"/>
                            </a:solidFill>
                            <a:effectLst/>
                            <a:uLnTx/>
                            <a:uFillTx/>
                            <a:latin typeface="Cambria Math" panose="02040503050406030204" pitchFamily="18" charset="0"/>
                            <a:ea typeface="+mn-ea"/>
                          </a:rPr>
                          <m:t>= </m:t>
                        </m:r>
                        <m:f>
                          <m:fPr>
                            <m:ctrlPr>
                              <a:rPr kumimoji="0" lang="en-GB" sz="1600" b="0" i="1" u="none" strike="noStrike" kern="1200" cap="none" spc="0" normalizeH="0" baseline="0" noProof="0">
                                <a:ln>
                                  <a:noFill/>
                                </a:ln>
                                <a:solidFill>
                                  <a:prstClr val="white"/>
                                </a:solidFill>
                                <a:effectLst/>
                                <a:uLnTx/>
                                <a:uFillTx/>
                                <a:latin typeface="Cambria Math" panose="02040503050406030204" pitchFamily="18" charset="0"/>
                                <a:ea typeface="+mn-ea"/>
                              </a:rPr>
                            </m:ctrlPr>
                          </m:fPr>
                          <m:num>
                            <m:d>
                              <m:dPr>
                                <m:begChr m:val="|"/>
                                <m:endChr m:val="|"/>
                                <m:ctrlPr>
                                  <a:rPr kumimoji="0" lang="en-GB" sz="1600" b="0" i="1" u="none" strike="noStrike" kern="1200" cap="none" spc="0" normalizeH="0" baseline="0" noProof="0" smtClean="0">
                                    <a:ln>
                                      <a:noFill/>
                                    </a:ln>
                                    <a:solidFill>
                                      <a:prstClr val="white"/>
                                    </a:solidFill>
                                    <a:effectLst/>
                                    <a:uLnTx/>
                                    <a:uFillTx/>
                                    <a:latin typeface="Cambria Math" panose="02040503050406030204" pitchFamily="18" charset="0"/>
                                    <a:ea typeface="+mn-ea"/>
                                  </a:rPr>
                                </m:ctrlPr>
                              </m:dPr>
                              <m:e>
                                <m:sSup>
                                  <m:sSupPr>
                                    <m:ctrlPr>
                                      <a:rPr lang="en-GB" sz="1600" i="1" smtClean="0">
                                        <a:solidFill>
                                          <a:srgbClr val="E46C0A"/>
                                        </a:solidFill>
                                        <a:latin typeface="Cambria Math" panose="02040503050406030204" pitchFamily="18" charset="0"/>
                                      </a:rPr>
                                    </m:ctrlPr>
                                  </m:sSupPr>
                                  <m:e>
                                    <m:r>
                                      <a:rPr lang="en-GB" sz="1600" i="1">
                                        <a:solidFill>
                                          <a:srgbClr val="E46C0A"/>
                                        </a:solidFill>
                                        <a:latin typeface="Cambria Math" panose="02040503050406030204" pitchFamily="18" charset="0"/>
                                      </a:rPr>
                                      <m:t>𝑌</m:t>
                                    </m:r>
                                  </m:e>
                                  <m:sup>
                                    <m:r>
                                      <a:rPr lang="en-GB" sz="1600" i="1">
                                        <a:solidFill>
                                          <a:srgbClr val="E46C0A"/>
                                        </a:solidFill>
                                        <a:latin typeface="Cambria Math" panose="02040503050406030204" pitchFamily="18" charset="0"/>
                                      </a:rPr>
                                      <m:t>0</m:t>
                                    </m:r>
                                  </m:sup>
                                </m:sSup>
                                <m:r>
                                  <a:rPr kumimoji="0" lang="en-GB" sz="1600" b="0" i="1" u="none" strike="noStrike" kern="1200" cap="none" spc="0" normalizeH="0" baseline="0" noProof="0" smtClean="0">
                                    <a:ln>
                                      <a:noFill/>
                                    </a:ln>
                                    <a:solidFill>
                                      <a:prstClr val="white"/>
                                    </a:solidFill>
                                    <a:effectLst/>
                                    <a:uLnTx/>
                                    <a:uFillTx/>
                                    <a:latin typeface="Cambria Math" panose="02040503050406030204" pitchFamily="18" charset="0"/>
                                    <a:ea typeface="+mn-ea"/>
                                  </a:rPr>
                                  <m:t>−</m:t>
                                </m:r>
                                <m:r>
                                  <a:rPr kumimoji="0" lang="en-GB" sz="1600" b="0" i="1" u="none" strike="noStrike" kern="1200" cap="none" spc="0" normalizeH="0" baseline="0" noProof="0" smtClean="0">
                                    <a:ln>
                                      <a:noFill/>
                                    </a:ln>
                                    <a:solidFill>
                                      <a:srgbClr val="92D050"/>
                                    </a:solidFill>
                                    <a:effectLst/>
                                    <a:uLnTx/>
                                    <a:uFillTx/>
                                    <a:latin typeface="Cambria Math" panose="02040503050406030204" pitchFamily="18" charset="0"/>
                                    <a:ea typeface="+mn-ea"/>
                                  </a:rPr>
                                  <m:t>𝐸</m:t>
                                </m:r>
                                <m:d>
                                  <m:dPr>
                                    <m:begChr m:val="["/>
                                    <m:endChr m:val="]"/>
                                    <m:ctrlPr>
                                      <a:rPr kumimoji="0" lang="en-GB" sz="1600" b="0" i="1" u="none" strike="noStrike" kern="1200" cap="none" spc="0" normalizeH="0" baseline="0" noProof="0">
                                        <a:ln>
                                          <a:noFill/>
                                        </a:ln>
                                        <a:solidFill>
                                          <a:srgbClr val="92D050"/>
                                        </a:solidFill>
                                        <a:effectLst/>
                                        <a:uLnTx/>
                                        <a:uFillTx/>
                                        <a:latin typeface="Cambria Math" panose="02040503050406030204" pitchFamily="18" charset="0"/>
                                        <a:ea typeface="+mn-ea"/>
                                      </a:rPr>
                                    </m:ctrlPr>
                                  </m:dPr>
                                  <m:e>
                                    <m:r>
                                      <a:rPr kumimoji="0" lang="en-GB" sz="1600" b="0" i="1" u="none" strike="noStrike" kern="1200" cap="none" spc="0" normalizeH="0" baseline="0" noProof="0">
                                        <a:ln>
                                          <a:noFill/>
                                        </a:ln>
                                        <a:solidFill>
                                          <a:srgbClr val="92D050"/>
                                        </a:solidFill>
                                        <a:effectLst/>
                                        <a:uLnTx/>
                                        <a:uFillTx/>
                                        <a:latin typeface="Cambria Math" panose="02040503050406030204" pitchFamily="18" charset="0"/>
                                        <a:ea typeface="+mn-ea"/>
                                      </a:rPr>
                                      <m:t>𝜂</m:t>
                                    </m:r>
                                    <m:d>
                                      <m:dPr>
                                        <m:ctrlPr>
                                          <a:rPr kumimoji="0" lang="en-GB" sz="1600" b="0" i="1" u="none" strike="noStrike" kern="1200" cap="none" spc="0" normalizeH="0" baseline="0" noProof="0">
                                            <a:ln>
                                              <a:noFill/>
                                            </a:ln>
                                            <a:solidFill>
                                              <a:srgbClr val="92D050"/>
                                            </a:solidFill>
                                            <a:effectLst/>
                                            <a:uLnTx/>
                                            <a:uFillTx/>
                                            <a:latin typeface="Cambria Math" panose="02040503050406030204" pitchFamily="18" charset="0"/>
                                            <a:ea typeface="+mn-ea"/>
                                          </a:rPr>
                                        </m:ctrlPr>
                                      </m:dPr>
                                      <m:e>
                                        <m:r>
                                          <a:rPr lang="en-GB" sz="1600" b="1" i="1">
                                            <a:solidFill>
                                              <a:srgbClr val="92D050"/>
                                            </a:solidFill>
                                            <a:latin typeface="Cambria Math" panose="02040503050406030204" pitchFamily="18" charset="0"/>
                                          </a:rPr>
                                          <m:t>𝜽</m:t>
                                        </m:r>
                                      </m:e>
                                    </m:d>
                                  </m:e>
                                </m:d>
                                <m:r>
                                  <a:rPr kumimoji="0" lang="en-GB" sz="1600" b="0" i="1" u="none" strike="noStrike" kern="1200" cap="none" spc="0" normalizeH="0" baseline="0" noProof="0">
                                    <a:ln>
                                      <a:noFill/>
                                    </a:ln>
                                    <a:solidFill>
                                      <a:srgbClr val="92D050"/>
                                    </a:solidFill>
                                    <a:effectLst/>
                                    <a:uLnTx/>
                                    <a:uFillTx/>
                                    <a:latin typeface="Cambria Math" panose="02040503050406030204" pitchFamily="18" charset="0"/>
                                    <a:ea typeface="+mn-ea"/>
                                  </a:rPr>
                                  <m:t> </m:t>
                                </m:r>
                              </m:e>
                            </m:d>
                          </m:num>
                          <m:den>
                            <m:rad>
                              <m:radPr>
                                <m:degHide m:val="on"/>
                                <m:ctrlPr>
                                  <a:rPr kumimoji="0" lang="en-GB" sz="1600" b="0" i="1" u="none" strike="noStrike" kern="1200" cap="none" spc="0" normalizeH="0" baseline="0" noProof="0">
                                    <a:ln>
                                      <a:noFill/>
                                    </a:ln>
                                    <a:solidFill>
                                      <a:prstClr val="white"/>
                                    </a:solidFill>
                                    <a:effectLst/>
                                    <a:uLnTx/>
                                    <a:uFillTx/>
                                    <a:latin typeface="Cambria Math" panose="02040503050406030204" pitchFamily="18" charset="0"/>
                                    <a:ea typeface="+mn-ea"/>
                                  </a:rPr>
                                </m:ctrlPr>
                              </m:radPr>
                              <m:deg/>
                              <m:e>
                                <m:d>
                                  <m:dPr>
                                    <m:begChr m:val="["/>
                                    <m:endChr m:val="]"/>
                                    <m:ctrlPr>
                                      <a:rPr kumimoji="0" lang="en-GB" sz="1600" b="0" i="1" u="none" strike="noStrike" kern="1200" cap="none" spc="0" normalizeH="0" baseline="0" noProof="0">
                                        <a:ln>
                                          <a:noFill/>
                                        </a:ln>
                                        <a:solidFill>
                                          <a:prstClr val="white"/>
                                        </a:solidFill>
                                        <a:effectLst/>
                                        <a:uLnTx/>
                                        <a:uFillTx/>
                                        <a:latin typeface="Cambria Math" panose="02040503050406030204" pitchFamily="18" charset="0"/>
                                        <a:ea typeface="+mn-ea"/>
                                      </a:rPr>
                                    </m:ctrlPr>
                                  </m:dPr>
                                  <m:e>
                                    <m:r>
                                      <a:rPr kumimoji="0" lang="en-GB" sz="1600" b="0" i="1" u="none" strike="noStrike" kern="1200" cap="none" spc="0" normalizeH="0" baseline="0" noProof="0" smtClean="0">
                                        <a:ln>
                                          <a:noFill/>
                                        </a:ln>
                                        <a:solidFill>
                                          <a:srgbClr val="4F81BD">
                                            <a:lumMod val="60000"/>
                                            <a:lumOff val="40000"/>
                                          </a:srgbClr>
                                        </a:solidFill>
                                        <a:effectLst/>
                                        <a:uLnTx/>
                                        <a:uFillTx/>
                                        <a:latin typeface="Cambria Math" panose="02040503050406030204" pitchFamily="18" charset="0"/>
                                        <a:ea typeface="+mn-ea"/>
                                      </a:rPr>
                                      <m:t>𝑉𝑎𝑟</m:t>
                                    </m:r>
                                    <m:d>
                                      <m:dPr>
                                        <m:ctrlPr>
                                          <a:rPr kumimoji="0" lang="en-GB" sz="1600" b="0" i="1" u="none" strike="noStrike" kern="1200" cap="none" spc="0" normalizeH="0" baseline="0" noProof="0">
                                            <a:ln>
                                              <a:noFill/>
                                            </a:ln>
                                            <a:solidFill>
                                              <a:srgbClr val="4F81BD">
                                                <a:lumMod val="60000"/>
                                                <a:lumOff val="40000"/>
                                              </a:srgbClr>
                                            </a:solidFill>
                                            <a:effectLst/>
                                            <a:uLnTx/>
                                            <a:uFillTx/>
                                            <a:latin typeface="Cambria Math" panose="02040503050406030204" pitchFamily="18" charset="0"/>
                                            <a:ea typeface="+mn-ea"/>
                                          </a:rPr>
                                        </m:ctrlPr>
                                      </m:dPr>
                                      <m:e>
                                        <m:r>
                                          <a:rPr kumimoji="0" lang="en-GB" sz="1600" b="0" i="1" u="none" strike="noStrike" kern="1200" cap="none" spc="0" normalizeH="0" baseline="0" noProof="0">
                                            <a:ln>
                                              <a:noFill/>
                                            </a:ln>
                                            <a:solidFill>
                                              <a:srgbClr val="4F81BD">
                                                <a:lumMod val="60000"/>
                                                <a:lumOff val="40000"/>
                                              </a:srgbClr>
                                            </a:solidFill>
                                            <a:effectLst/>
                                            <a:uLnTx/>
                                            <a:uFillTx/>
                                            <a:latin typeface="Cambria Math" panose="02040503050406030204" pitchFamily="18" charset="0"/>
                                            <a:ea typeface="+mn-ea"/>
                                          </a:rPr>
                                          <m:t>𝜙</m:t>
                                        </m:r>
                                        <m:d>
                                          <m:dPr>
                                            <m:ctrlPr>
                                              <a:rPr kumimoji="0" lang="en-GB" sz="1600" b="0" i="1" u="none" strike="noStrike" kern="1200" cap="none" spc="0" normalizeH="0" baseline="0" noProof="0">
                                                <a:ln>
                                                  <a:noFill/>
                                                </a:ln>
                                                <a:solidFill>
                                                  <a:srgbClr val="4F81BD">
                                                    <a:lumMod val="60000"/>
                                                    <a:lumOff val="40000"/>
                                                  </a:srgbClr>
                                                </a:solidFill>
                                                <a:effectLst/>
                                                <a:uLnTx/>
                                                <a:uFillTx/>
                                                <a:latin typeface="Cambria Math" panose="02040503050406030204" pitchFamily="18" charset="0"/>
                                                <a:ea typeface="+mn-ea"/>
                                              </a:rPr>
                                            </m:ctrlPr>
                                          </m:dPr>
                                          <m:e>
                                            <m:r>
                                              <a:rPr lang="en-GB" sz="1600" b="1" i="1">
                                                <a:solidFill>
                                                  <a:srgbClr val="4F81BD">
                                                    <a:lumMod val="60000"/>
                                                    <a:lumOff val="40000"/>
                                                  </a:srgbClr>
                                                </a:solidFill>
                                                <a:latin typeface="Cambria Math" panose="02040503050406030204" pitchFamily="18" charset="0"/>
                                              </a:rPr>
                                              <m:t>𝜽</m:t>
                                            </m:r>
                                          </m:e>
                                        </m:d>
                                      </m:e>
                                    </m:d>
                                    <m:r>
                                      <a:rPr kumimoji="0" lang="en-GB" sz="1600" b="0" i="1" u="none" strike="noStrike" kern="1200" cap="none" spc="0" normalizeH="0" baseline="0" noProof="0" smtClean="0">
                                        <a:ln>
                                          <a:noFill/>
                                        </a:ln>
                                        <a:solidFill>
                                          <a:prstClr val="white"/>
                                        </a:solidFill>
                                        <a:effectLst/>
                                        <a:uLnTx/>
                                        <a:uFillTx/>
                                        <a:latin typeface="Cambria Math" panose="02040503050406030204" pitchFamily="18" charset="0"/>
                                        <a:ea typeface="+mn-ea"/>
                                      </a:rPr>
                                      <m:t>+</m:t>
                                    </m:r>
                                    <m:r>
                                      <a:rPr kumimoji="0" lang="en-GB" sz="1600" b="0" i="1" u="none" strike="noStrike" kern="1200" cap="none" spc="0" normalizeH="0" baseline="0" noProof="0" smtClean="0">
                                        <a:ln>
                                          <a:noFill/>
                                        </a:ln>
                                        <a:solidFill>
                                          <a:srgbClr val="C0504D">
                                            <a:lumMod val="40000"/>
                                            <a:lumOff val="60000"/>
                                          </a:srgbClr>
                                        </a:solidFill>
                                        <a:effectLst/>
                                        <a:uLnTx/>
                                        <a:uFillTx/>
                                        <a:latin typeface="Cambria Math" panose="02040503050406030204" pitchFamily="18" charset="0"/>
                                        <a:ea typeface="+mn-ea"/>
                                      </a:rPr>
                                      <m:t>𝑉𝑎𝑟</m:t>
                                    </m:r>
                                    <m:d>
                                      <m:dPr>
                                        <m:ctrlPr>
                                          <a:rPr kumimoji="0" lang="en-GB" sz="1600" b="0" i="1" u="none" strike="noStrike" kern="1200" cap="none" spc="0" normalizeH="0" baseline="0" noProof="0">
                                            <a:ln>
                                              <a:noFill/>
                                            </a:ln>
                                            <a:solidFill>
                                              <a:srgbClr val="C0504D">
                                                <a:lumMod val="40000"/>
                                                <a:lumOff val="60000"/>
                                              </a:srgbClr>
                                            </a:solidFill>
                                            <a:effectLst/>
                                            <a:uLnTx/>
                                            <a:uFillTx/>
                                            <a:latin typeface="Cambria Math" panose="02040503050406030204" pitchFamily="18" charset="0"/>
                                            <a:ea typeface="+mn-ea"/>
                                          </a:rPr>
                                        </m:ctrlPr>
                                      </m:dPr>
                                      <m:e>
                                        <m:r>
                                          <a:rPr kumimoji="0" lang="en-GB" sz="1600" b="0" i="1" u="none" strike="noStrike" kern="1200" cap="none" spc="0" normalizeH="0" baseline="0" noProof="0">
                                            <a:ln>
                                              <a:noFill/>
                                            </a:ln>
                                            <a:solidFill>
                                              <a:srgbClr val="C0504D">
                                                <a:lumMod val="40000"/>
                                                <a:lumOff val="60000"/>
                                              </a:srgbClr>
                                            </a:solidFill>
                                            <a:effectLst/>
                                            <a:uLnTx/>
                                            <a:uFillTx/>
                                            <a:latin typeface="Cambria Math" panose="02040503050406030204" pitchFamily="18" charset="0"/>
                                            <a:ea typeface="+mn-ea"/>
                                          </a:rPr>
                                          <m:t>𝜖</m:t>
                                        </m:r>
                                      </m:e>
                                    </m:d>
                                    <m:r>
                                      <a:rPr kumimoji="0" lang="en-GB" sz="1600" b="0" i="1" u="none" strike="noStrike" kern="1200" cap="none" spc="0" normalizeH="0" baseline="0" noProof="0" smtClean="0">
                                        <a:ln>
                                          <a:noFill/>
                                        </a:ln>
                                        <a:solidFill>
                                          <a:srgbClr val="C0504D">
                                            <a:lumMod val="40000"/>
                                            <a:lumOff val="60000"/>
                                          </a:srgbClr>
                                        </a:solidFill>
                                        <a:effectLst/>
                                        <a:uLnTx/>
                                        <a:uFillTx/>
                                        <a:latin typeface="Cambria Math" panose="02040503050406030204" pitchFamily="18" charset="0"/>
                                        <a:ea typeface="+mn-ea"/>
                                      </a:rPr>
                                      <m:t>+</m:t>
                                    </m:r>
                                    <m:r>
                                      <a:rPr kumimoji="0" lang="en-GB" sz="1600" b="0" i="1" u="none" strike="noStrike" kern="1200" cap="none" spc="0" normalizeH="0" baseline="0" noProof="0" smtClean="0">
                                        <a:ln>
                                          <a:noFill/>
                                        </a:ln>
                                        <a:solidFill>
                                          <a:srgbClr val="00B050"/>
                                        </a:solidFill>
                                        <a:effectLst/>
                                        <a:uLnTx/>
                                        <a:uFillTx/>
                                        <a:latin typeface="Cambria Math" panose="02040503050406030204" pitchFamily="18" charset="0"/>
                                        <a:ea typeface="+mn-ea"/>
                                      </a:rPr>
                                      <m:t>𝑉𝑎𝑟</m:t>
                                    </m:r>
                                    <m:d>
                                      <m:dPr>
                                        <m:ctrlPr>
                                          <a:rPr kumimoji="0" lang="en-GB" sz="1600" b="0" i="1" u="none" strike="noStrike" kern="1200" cap="none" spc="0" normalizeH="0" baseline="0" noProof="0">
                                            <a:ln>
                                              <a:noFill/>
                                            </a:ln>
                                            <a:solidFill>
                                              <a:srgbClr val="00B050"/>
                                            </a:solidFill>
                                            <a:effectLst/>
                                            <a:uLnTx/>
                                            <a:uFillTx/>
                                            <a:latin typeface="Cambria Math" panose="02040503050406030204" pitchFamily="18" charset="0"/>
                                            <a:ea typeface="+mn-ea"/>
                                          </a:rPr>
                                        </m:ctrlPr>
                                      </m:dPr>
                                      <m:e>
                                        <m:r>
                                          <a:rPr kumimoji="0" lang="en-GB" sz="1600" b="0" i="1" u="none" strike="noStrike" kern="1200" cap="none" spc="0" normalizeH="0" baseline="0" noProof="0">
                                            <a:ln>
                                              <a:noFill/>
                                            </a:ln>
                                            <a:solidFill>
                                              <a:srgbClr val="00B050"/>
                                            </a:solidFill>
                                            <a:effectLst/>
                                            <a:uLnTx/>
                                            <a:uFillTx/>
                                            <a:latin typeface="Cambria Math" panose="02040503050406030204" pitchFamily="18" charset="0"/>
                                            <a:ea typeface="+mn-ea"/>
                                          </a:rPr>
                                          <m:t>𝛿</m:t>
                                        </m:r>
                                      </m:e>
                                    </m:d>
                                  </m:e>
                                </m:d>
                              </m:e>
                            </m:rad>
                          </m:den>
                        </m:f>
                        <m:r>
                          <a:rPr kumimoji="0" lang="en-GB" sz="1600" b="0" i="1" u="none" strike="noStrike" kern="1200" cap="none" spc="0" normalizeH="0" baseline="0" noProof="0">
                            <a:ln>
                              <a:noFill/>
                            </a:ln>
                            <a:solidFill>
                              <a:prstClr val="white"/>
                            </a:solidFill>
                            <a:effectLst/>
                            <a:uLnTx/>
                            <a:uFillTx/>
                            <a:latin typeface="Cambria Math" panose="02040503050406030204" pitchFamily="18" charset="0"/>
                            <a:ea typeface="+mn-ea"/>
                          </a:rPr>
                          <m:t> </m:t>
                        </m:r>
                      </m:oMath>
                    </m:oMathPara>
                  </a14:m>
                  <a:endParaRPr kumimoji="0" lang="en-GB" sz="1600" b="0" i="0" u="none" strike="noStrike" kern="1200" cap="none" spc="0" normalizeH="0" baseline="0" noProof="0" dirty="0">
                    <a:ln>
                      <a:noFill/>
                    </a:ln>
                    <a:solidFill>
                      <a:prstClr val="white"/>
                    </a:solidFill>
                    <a:effectLst/>
                    <a:uLnTx/>
                    <a:uFillTx/>
                    <a:latin typeface="Arial"/>
                    <a:ea typeface="+mn-ea"/>
                    <a:cs typeface="Arial"/>
                  </a:endParaRPr>
                </a:p>
              </p:txBody>
            </p:sp>
          </mc:Choice>
          <mc:Fallback xmlns="">
            <p:sp>
              <p:nvSpPr>
                <p:cNvPr id="7" name="Content Placeholder 1">
                  <a:extLst>
                    <a:ext uri="{FF2B5EF4-FFF2-40B4-BE49-F238E27FC236}">
                      <a16:creationId xmlns:a16="http://schemas.microsoft.com/office/drawing/2014/main" id="{73DD54DF-0379-47D0-97EE-268198120F76}"/>
                    </a:ext>
                  </a:extLst>
                </p:cNvPr>
                <p:cNvSpPr txBox="1">
                  <a:spLocks noRot="1" noChangeAspect="1" noMove="1" noResize="1" noEditPoints="1" noAdjustHandles="1" noChangeArrowheads="1" noChangeShapeType="1" noTextEdit="1"/>
                </p:cNvSpPr>
                <p:nvPr/>
              </p:nvSpPr>
              <p:spPr>
                <a:xfrm>
                  <a:off x="2855362" y="3890662"/>
                  <a:ext cx="3943955" cy="948744"/>
                </a:xfrm>
                <a:prstGeom prst="rect">
                  <a:avLst/>
                </a:prstGeom>
                <a:blipFill>
                  <a:blip r:embed="rId4"/>
                  <a:stretch>
                    <a:fillRect/>
                  </a:stretch>
                </a:blipFill>
                <a:ln>
                  <a:solidFill>
                    <a:srgbClr val="4BACC6">
                      <a:lumMod val="75000"/>
                    </a:srgbClr>
                  </a:solidFill>
                </a:ln>
              </p:spPr>
              <p:txBody>
                <a:bodyPr/>
                <a:lstStyle/>
                <a:p>
                  <a:r>
                    <a:rPr lang="en-GB">
                      <a:noFill/>
                    </a:rPr>
                    <a:t> </a:t>
                  </a:r>
                </a:p>
              </p:txBody>
            </p:sp>
          </mc:Fallback>
        </mc:AlternateContent>
        <p:sp>
          <p:nvSpPr>
            <p:cNvPr id="9" name="TextBox 8">
              <a:extLst>
                <a:ext uri="{FF2B5EF4-FFF2-40B4-BE49-F238E27FC236}">
                  <a16:creationId xmlns:a16="http://schemas.microsoft.com/office/drawing/2014/main" id="{C3774E0D-F1F2-9F4B-2032-55695FB96BC8}"/>
                </a:ext>
              </a:extLst>
            </p:cNvPr>
            <p:cNvSpPr txBox="1"/>
            <p:nvPr/>
          </p:nvSpPr>
          <p:spPr>
            <a:xfrm>
              <a:off x="6972675" y="3533717"/>
              <a:ext cx="1882552" cy="276999"/>
            </a:xfrm>
            <a:prstGeom prst="rect">
              <a:avLst/>
            </a:prstGeom>
            <a:noFill/>
          </p:spPr>
          <p:txBody>
            <a:bodyPr wrap="square" rtlCol="0">
              <a:spAutoFit/>
            </a:bodyPr>
            <a:lstStyle/>
            <a:p>
              <a:pPr algn="ctr"/>
              <a:r>
                <a:rPr lang="en-GB" sz="1200" dirty="0">
                  <a:solidFill>
                    <a:srgbClr val="F79646">
                      <a:lumMod val="75000"/>
                    </a:srgbClr>
                  </a:solidFill>
                  <a:cs typeface="Arial" panose="020B0604020202020204" pitchFamily="34" charset="0"/>
                </a:rPr>
                <a:t>Observation </a:t>
              </a:r>
            </a:p>
          </p:txBody>
        </p:sp>
        <p:sp>
          <p:nvSpPr>
            <p:cNvPr id="10" name="TextBox 9">
              <a:extLst>
                <a:ext uri="{FF2B5EF4-FFF2-40B4-BE49-F238E27FC236}">
                  <a16:creationId xmlns:a16="http://schemas.microsoft.com/office/drawing/2014/main" id="{037290A1-1F49-3D17-7948-70FE266E09B0}"/>
                </a:ext>
              </a:extLst>
            </p:cNvPr>
            <p:cNvSpPr txBox="1"/>
            <p:nvPr/>
          </p:nvSpPr>
          <p:spPr>
            <a:xfrm>
              <a:off x="6611565" y="3771002"/>
              <a:ext cx="2674640" cy="461665"/>
            </a:xfrm>
            <a:prstGeom prst="rect">
              <a:avLst/>
            </a:prstGeom>
            <a:noFill/>
          </p:spPr>
          <p:txBody>
            <a:bodyPr wrap="square" rtlCol="0">
              <a:spAutoFit/>
            </a:bodyPr>
            <a:lstStyle/>
            <a:p>
              <a:pPr algn="ctr"/>
              <a:r>
                <a:rPr lang="en-GB" sz="1200" dirty="0">
                  <a:solidFill>
                    <a:srgbClr val="92D050"/>
                  </a:solidFill>
                  <a:cs typeface="Arial" panose="020B0604020202020204" pitchFamily="34" charset="0"/>
                </a:rPr>
                <a:t>Model output </a:t>
              </a:r>
            </a:p>
            <a:p>
              <a:pPr algn="ctr"/>
              <a:r>
                <a:rPr lang="en-GB" sz="1200" dirty="0">
                  <a:solidFill>
                    <a:srgbClr val="92D050"/>
                  </a:solidFill>
                  <a:cs typeface="Arial" panose="020B0604020202020204" pitchFamily="34" charset="0"/>
                </a:rPr>
                <a:t>[Prediction from emulator]</a:t>
              </a:r>
            </a:p>
          </p:txBody>
        </p:sp>
        <p:sp>
          <p:nvSpPr>
            <p:cNvPr id="11" name="TextBox 10">
              <a:extLst>
                <a:ext uri="{FF2B5EF4-FFF2-40B4-BE49-F238E27FC236}">
                  <a16:creationId xmlns:a16="http://schemas.microsoft.com/office/drawing/2014/main" id="{F9473C8F-D99B-4FAD-2EA9-81D238020E54}"/>
                </a:ext>
              </a:extLst>
            </p:cNvPr>
            <p:cNvSpPr txBox="1"/>
            <p:nvPr/>
          </p:nvSpPr>
          <p:spPr>
            <a:xfrm>
              <a:off x="6774885" y="4240021"/>
              <a:ext cx="2348000" cy="276999"/>
            </a:xfrm>
            <a:prstGeom prst="rect">
              <a:avLst/>
            </a:prstGeom>
            <a:noFill/>
          </p:spPr>
          <p:txBody>
            <a:bodyPr wrap="square" rtlCol="0">
              <a:spAutoFit/>
            </a:bodyPr>
            <a:lstStyle/>
            <a:p>
              <a:pPr algn="ctr"/>
              <a:r>
                <a:rPr lang="en-GB" sz="1200" dirty="0">
                  <a:solidFill>
                    <a:srgbClr val="4BACC6">
                      <a:lumMod val="60000"/>
                      <a:lumOff val="40000"/>
                    </a:srgbClr>
                  </a:solidFill>
                  <a:cs typeface="Arial" panose="020B0604020202020204" pitchFamily="34" charset="0"/>
                </a:rPr>
                <a:t>Emulator prediction uncertainty</a:t>
              </a:r>
            </a:p>
          </p:txBody>
        </p:sp>
        <p:sp>
          <p:nvSpPr>
            <p:cNvPr id="12" name="TextBox 11">
              <a:extLst>
                <a:ext uri="{FF2B5EF4-FFF2-40B4-BE49-F238E27FC236}">
                  <a16:creationId xmlns:a16="http://schemas.microsoft.com/office/drawing/2014/main" id="{E8013549-E72F-0086-5C4A-C55B597CA9A7}"/>
                </a:ext>
              </a:extLst>
            </p:cNvPr>
            <p:cNvSpPr txBox="1"/>
            <p:nvPr/>
          </p:nvSpPr>
          <p:spPr>
            <a:xfrm>
              <a:off x="6892109" y="4509368"/>
              <a:ext cx="2223864" cy="276999"/>
            </a:xfrm>
            <a:prstGeom prst="rect">
              <a:avLst/>
            </a:prstGeom>
            <a:noFill/>
          </p:spPr>
          <p:txBody>
            <a:bodyPr wrap="square" rtlCol="0">
              <a:spAutoFit/>
            </a:bodyPr>
            <a:lstStyle/>
            <a:p>
              <a:pPr algn="ctr"/>
              <a:r>
                <a:rPr lang="en-GB" sz="1200" dirty="0">
                  <a:solidFill>
                    <a:srgbClr val="C0504D">
                      <a:lumMod val="60000"/>
                      <a:lumOff val="40000"/>
                    </a:srgbClr>
                  </a:solidFill>
                  <a:cs typeface="Arial" panose="020B0604020202020204" pitchFamily="34" charset="0"/>
                </a:rPr>
                <a:t>Observational uncertainty</a:t>
              </a:r>
            </a:p>
          </p:txBody>
        </p:sp>
        <p:sp>
          <p:nvSpPr>
            <p:cNvPr id="13" name="TextBox 12">
              <a:extLst>
                <a:ext uri="{FF2B5EF4-FFF2-40B4-BE49-F238E27FC236}">
                  <a16:creationId xmlns:a16="http://schemas.microsoft.com/office/drawing/2014/main" id="{25997A4B-357E-3926-E76C-76403A98FD3C}"/>
                </a:ext>
              </a:extLst>
            </p:cNvPr>
            <p:cNvSpPr txBox="1"/>
            <p:nvPr/>
          </p:nvSpPr>
          <p:spPr>
            <a:xfrm>
              <a:off x="6917409" y="4733262"/>
              <a:ext cx="2223864" cy="276999"/>
            </a:xfrm>
            <a:prstGeom prst="rect">
              <a:avLst/>
            </a:prstGeom>
            <a:noFill/>
          </p:spPr>
          <p:txBody>
            <a:bodyPr wrap="square" rtlCol="0">
              <a:spAutoFit/>
            </a:bodyPr>
            <a:lstStyle/>
            <a:p>
              <a:pPr algn="ctr"/>
              <a:r>
                <a:rPr lang="en-GB" sz="1200" dirty="0">
                  <a:solidFill>
                    <a:srgbClr val="00B050"/>
                  </a:solidFill>
                  <a:cs typeface="Arial" panose="020B0604020202020204" pitchFamily="34" charset="0"/>
                </a:rPr>
                <a:t>Structural uncertainty</a:t>
              </a:r>
            </a:p>
          </p:txBody>
        </p:sp>
      </p:grpSp>
      <p:sp>
        <p:nvSpPr>
          <p:cNvPr id="14" name="TextBox 13">
            <a:extLst>
              <a:ext uri="{FF2B5EF4-FFF2-40B4-BE49-F238E27FC236}">
                <a16:creationId xmlns:a16="http://schemas.microsoft.com/office/drawing/2014/main" id="{FBF3C3C4-C904-BAD0-7D95-BD93CB1B8F65}"/>
              </a:ext>
            </a:extLst>
          </p:cNvPr>
          <p:cNvSpPr txBox="1"/>
          <p:nvPr/>
        </p:nvSpPr>
        <p:spPr>
          <a:xfrm>
            <a:off x="9567481" y="6307323"/>
            <a:ext cx="1904817"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Vernon et al. </a:t>
            </a:r>
            <a:r>
              <a:rPr lang="en-GB" i="1" dirty="0">
                <a:latin typeface="Calibri" panose="020F0502020204030204" pitchFamily="34" charset="0"/>
                <a:cs typeface="Calibri" panose="020F0502020204030204" pitchFamily="34" charset="0"/>
              </a:rPr>
              <a:t>2010</a:t>
            </a:r>
          </a:p>
        </p:txBody>
      </p:sp>
    </p:spTree>
    <p:extLst>
      <p:ext uri="{BB962C8B-B14F-4D97-AF65-F5344CB8AC3E}">
        <p14:creationId xmlns:p14="http://schemas.microsoft.com/office/powerpoint/2010/main" val="149130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Emulation</a:t>
            </a:r>
          </a:p>
        </p:txBody>
      </p:sp>
      <p:pic>
        <p:nvPicPr>
          <p:cNvPr id="2050" name="Picture 2">
            <a:extLst>
              <a:ext uri="{FF2B5EF4-FFF2-40B4-BE49-F238E27FC236}">
                <a16:creationId xmlns:a16="http://schemas.microsoft.com/office/drawing/2014/main" id="{C41706A2-DF3A-49C4-9574-5449E5948093}"/>
              </a:ext>
            </a:extLst>
          </p:cNvPr>
          <p:cNvPicPr>
            <a:picLocks noChangeAspect="1" noChangeArrowheads="1"/>
          </p:cNvPicPr>
          <p:nvPr/>
        </p:nvPicPr>
        <p:blipFill>
          <a:blip r:embed="rId3"/>
          <a:srcRect/>
          <a:stretch/>
        </p:blipFill>
        <p:spPr bwMode="auto">
          <a:xfrm>
            <a:off x="2224087" y="1381125"/>
            <a:ext cx="7743824" cy="547687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8A6397A-FBF8-58E3-E068-3D8A0869660C}"/>
              </a:ext>
            </a:extLst>
          </p:cNvPr>
          <p:cNvSpPr>
            <a:spLocks noGrp="1"/>
          </p:cNvSpPr>
          <p:nvPr>
            <p:ph type="sldNum" idx="12"/>
          </p:nvPr>
        </p:nvSpPr>
        <p:spPr/>
        <p:txBody>
          <a:bodyPr/>
          <a:lstStyle/>
          <a:p>
            <a:fld id="{00000000-1234-1234-1234-123412341234}" type="slidenum">
              <a:rPr lang="en-GB" smtClean="0"/>
              <a:pPr/>
              <a:t>21</a:t>
            </a:fld>
            <a:endParaRPr lang="en-GB" dirty="0"/>
          </a:p>
        </p:txBody>
      </p:sp>
    </p:spTree>
    <p:extLst>
      <p:ext uri="{BB962C8B-B14F-4D97-AF65-F5344CB8AC3E}">
        <p14:creationId xmlns:p14="http://schemas.microsoft.com/office/powerpoint/2010/main" val="2873375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Emulation</a:t>
            </a:r>
          </a:p>
        </p:txBody>
      </p:sp>
      <p:pic>
        <p:nvPicPr>
          <p:cNvPr id="2050" name="Picture 2">
            <a:extLst>
              <a:ext uri="{FF2B5EF4-FFF2-40B4-BE49-F238E27FC236}">
                <a16:creationId xmlns:a16="http://schemas.microsoft.com/office/drawing/2014/main" id="{C41706A2-DF3A-49C4-9574-5449E5948093}"/>
              </a:ext>
            </a:extLst>
          </p:cNvPr>
          <p:cNvPicPr>
            <a:picLocks noChangeAspect="1" noChangeArrowheads="1"/>
          </p:cNvPicPr>
          <p:nvPr/>
        </p:nvPicPr>
        <p:blipFill>
          <a:blip r:embed="rId3"/>
          <a:srcRect/>
          <a:stretch/>
        </p:blipFill>
        <p:spPr bwMode="auto">
          <a:xfrm>
            <a:off x="2224087" y="1381125"/>
            <a:ext cx="7743824" cy="547687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6F392D9-4CE5-B438-8548-36AB7D899B52}"/>
              </a:ext>
            </a:extLst>
          </p:cNvPr>
          <p:cNvSpPr>
            <a:spLocks noGrp="1"/>
          </p:cNvSpPr>
          <p:nvPr>
            <p:ph type="sldNum" idx="12"/>
          </p:nvPr>
        </p:nvSpPr>
        <p:spPr/>
        <p:txBody>
          <a:bodyPr/>
          <a:lstStyle/>
          <a:p>
            <a:fld id="{00000000-1234-1234-1234-123412341234}" type="slidenum">
              <a:rPr lang="en-GB" smtClean="0"/>
              <a:pPr/>
              <a:t>22</a:t>
            </a:fld>
            <a:endParaRPr lang="en-GB" dirty="0"/>
          </a:p>
        </p:txBody>
      </p:sp>
    </p:spTree>
    <p:extLst>
      <p:ext uri="{BB962C8B-B14F-4D97-AF65-F5344CB8AC3E}">
        <p14:creationId xmlns:p14="http://schemas.microsoft.com/office/powerpoint/2010/main" val="2442554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3" name="out">
            <a:hlinkClick r:id="" action="ppaction://media"/>
            <a:extLst>
              <a:ext uri="{FF2B5EF4-FFF2-40B4-BE49-F238E27FC236}">
                <a16:creationId xmlns:a16="http://schemas.microsoft.com/office/drawing/2014/main" id="{1399756C-5D91-404C-B3EE-A6189166FD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5572" y="712611"/>
            <a:ext cx="6280856" cy="6280856"/>
          </a:xfrm>
          <a:prstGeom prst="rect">
            <a:avLst/>
          </a:prstGeom>
        </p:spPr>
      </p:pic>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Sampling</a:t>
            </a:r>
          </a:p>
        </p:txBody>
      </p:sp>
      <p:sp>
        <p:nvSpPr>
          <p:cNvPr id="2" name="Slide Number Placeholder 1">
            <a:extLst>
              <a:ext uri="{FF2B5EF4-FFF2-40B4-BE49-F238E27FC236}">
                <a16:creationId xmlns:a16="http://schemas.microsoft.com/office/drawing/2014/main" id="{59D524CA-12CA-3B4A-14BC-E8AD0C21DBDD}"/>
              </a:ext>
            </a:extLst>
          </p:cNvPr>
          <p:cNvSpPr>
            <a:spLocks noGrp="1"/>
          </p:cNvSpPr>
          <p:nvPr>
            <p:ph type="sldNum" idx="12"/>
          </p:nvPr>
        </p:nvSpPr>
        <p:spPr/>
        <p:txBody>
          <a:bodyPr/>
          <a:lstStyle/>
          <a:p>
            <a:fld id="{00000000-1234-1234-1234-123412341234}" type="slidenum">
              <a:rPr lang="en-GB" smtClean="0"/>
              <a:pPr/>
              <a:t>23</a:t>
            </a:fld>
            <a:endParaRPr lang="en-GB" dirty="0"/>
          </a:p>
        </p:txBody>
      </p:sp>
    </p:spTree>
    <p:extLst>
      <p:ext uri="{BB962C8B-B14F-4D97-AF65-F5344CB8AC3E}">
        <p14:creationId xmlns:p14="http://schemas.microsoft.com/office/powerpoint/2010/main" val="340778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0598101-334A-AF51-083D-8775C9D85DE2}"/>
              </a:ext>
            </a:extLst>
          </p:cNvPr>
          <p:cNvCxnSpPr>
            <a:cxnSpLocks/>
          </p:cNvCxnSpPr>
          <p:nvPr/>
        </p:nvCxnSpPr>
        <p:spPr>
          <a:xfrm>
            <a:off x="3285355" y="3259761"/>
            <a:ext cx="600726" cy="246045"/>
          </a:xfrm>
          <a:prstGeom prst="line">
            <a:avLst/>
          </a:prstGeom>
          <a:ln w="139700" cap="rn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2FBE1C-BC0E-7141-DB5C-CB77655304E7}"/>
              </a:ext>
            </a:extLst>
          </p:cNvPr>
          <p:cNvCxnSpPr>
            <a:cxnSpLocks/>
            <a:endCxn id="100" idx="1"/>
          </p:cNvCxnSpPr>
          <p:nvPr/>
        </p:nvCxnSpPr>
        <p:spPr>
          <a:xfrm flipV="1">
            <a:off x="3296137" y="3504323"/>
            <a:ext cx="581867" cy="235817"/>
          </a:xfrm>
          <a:prstGeom prst="line">
            <a:avLst/>
          </a:prstGeom>
          <a:ln w="139700" cap="rnd"/>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solidFill>
                  <a:prstClr val="white"/>
                </a:solidFill>
                <a:latin typeface="Calibri Light" panose="020F0302020204030204"/>
              </a:rPr>
              <a:t>Earth System Emulator (</a:t>
            </a:r>
            <a:r>
              <a:rPr lang="en-GB" dirty="0" err="1">
                <a:solidFill>
                  <a:prstClr val="white"/>
                </a:solidFill>
                <a:latin typeface="Calibri Light" panose="020F0302020204030204"/>
              </a:rPr>
              <a:t>ESEm</a:t>
            </a:r>
            <a:r>
              <a:rPr lang="en-GB" dirty="0">
                <a:solidFill>
                  <a:prstClr val="white"/>
                </a:solidFill>
                <a:latin typeface="Calibri Light" panose="020F0302020204030204"/>
              </a:rPr>
              <a:t>)</a:t>
            </a:r>
            <a:endParaRPr lang="en-US" dirty="0">
              <a:solidFill>
                <a:prstClr val="white"/>
              </a:solidFill>
              <a:latin typeface="Calibri Light" panose="020F0302020204030204"/>
            </a:endParaRPr>
          </a:p>
        </p:txBody>
      </p:sp>
      <p:sp>
        <p:nvSpPr>
          <p:cNvPr id="81" name="Rectangle 80">
            <a:extLst>
              <a:ext uri="{FF2B5EF4-FFF2-40B4-BE49-F238E27FC236}">
                <a16:creationId xmlns:a16="http://schemas.microsoft.com/office/drawing/2014/main" id="{4F9BAF79-A12A-49A4-BCC3-0E446CD8328D}"/>
              </a:ext>
            </a:extLst>
          </p:cNvPr>
          <p:cNvSpPr/>
          <p:nvPr/>
        </p:nvSpPr>
        <p:spPr>
          <a:xfrm>
            <a:off x="6674137" y="4884432"/>
            <a:ext cx="1778485" cy="86474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400" dirty="0">
                <a:solidFill>
                  <a:schemeClr val="bg1"/>
                </a:solidFill>
                <a:latin typeface="Calibri Light" panose="020F0302020204030204" pitchFamily="34" charset="0"/>
              </a:rPr>
              <a:t>Inference / Calibration</a:t>
            </a:r>
          </a:p>
        </p:txBody>
      </p:sp>
      <p:sp>
        <p:nvSpPr>
          <p:cNvPr id="82" name="Rectangle 81">
            <a:extLst>
              <a:ext uri="{FF2B5EF4-FFF2-40B4-BE49-F238E27FC236}">
                <a16:creationId xmlns:a16="http://schemas.microsoft.com/office/drawing/2014/main" id="{1AE6E883-961B-4085-92D0-785B5A0DD82B}"/>
              </a:ext>
            </a:extLst>
          </p:cNvPr>
          <p:cNvSpPr/>
          <p:nvPr/>
        </p:nvSpPr>
        <p:spPr>
          <a:xfrm>
            <a:off x="9161102" y="3041569"/>
            <a:ext cx="1782000" cy="86474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400" dirty="0">
                <a:solidFill>
                  <a:schemeClr val="bg1"/>
                </a:solidFill>
                <a:latin typeface="Calibri Light" panose="020F0302020204030204" pitchFamily="34" charset="0"/>
              </a:rPr>
              <a:t>Validation</a:t>
            </a:r>
          </a:p>
        </p:txBody>
      </p:sp>
      <p:sp>
        <p:nvSpPr>
          <p:cNvPr id="83" name="Rectangle 82">
            <a:extLst>
              <a:ext uri="{FF2B5EF4-FFF2-40B4-BE49-F238E27FC236}">
                <a16:creationId xmlns:a16="http://schemas.microsoft.com/office/drawing/2014/main" id="{8A38CC88-6D92-4647-8403-11E23BD820C3}"/>
              </a:ext>
            </a:extLst>
          </p:cNvPr>
          <p:cNvSpPr/>
          <p:nvPr/>
        </p:nvSpPr>
        <p:spPr>
          <a:xfrm>
            <a:off x="1833462" y="2601280"/>
            <a:ext cx="1246862" cy="70531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Light" panose="020F0302020204030204" pitchFamily="34" charset="0"/>
            </a:endParaRPr>
          </a:p>
        </p:txBody>
      </p:sp>
      <p:pic>
        <p:nvPicPr>
          <p:cNvPr id="84" name="Graphic 83" descr="Table">
            <a:extLst>
              <a:ext uri="{FF2B5EF4-FFF2-40B4-BE49-F238E27FC236}">
                <a16:creationId xmlns:a16="http://schemas.microsoft.com/office/drawing/2014/main" id="{F8F41034-22A0-47FC-92E6-9AC4F42890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0178" y="2286878"/>
            <a:ext cx="1534583" cy="1278512"/>
          </a:xfrm>
          <a:prstGeom prst="rect">
            <a:avLst/>
          </a:prstGeom>
        </p:spPr>
      </p:pic>
      <p:sp>
        <p:nvSpPr>
          <p:cNvPr id="85" name="Rectangle 84">
            <a:extLst>
              <a:ext uri="{FF2B5EF4-FFF2-40B4-BE49-F238E27FC236}">
                <a16:creationId xmlns:a16="http://schemas.microsoft.com/office/drawing/2014/main" id="{0E16923F-E7D3-4D8B-B365-51554C07A1C4}"/>
              </a:ext>
            </a:extLst>
          </p:cNvPr>
          <p:cNvSpPr/>
          <p:nvPr/>
        </p:nvSpPr>
        <p:spPr>
          <a:xfrm>
            <a:off x="2115622" y="3045810"/>
            <a:ext cx="922559" cy="3040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86" name="Group 85">
            <a:extLst>
              <a:ext uri="{FF2B5EF4-FFF2-40B4-BE49-F238E27FC236}">
                <a16:creationId xmlns:a16="http://schemas.microsoft.com/office/drawing/2014/main" id="{FBAFE8DF-D466-4556-A7E5-533DA1138488}"/>
              </a:ext>
            </a:extLst>
          </p:cNvPr>
          <p:cNvGrpSpPr/>
          <p:nvPr/>
        </p:nvGrpSpPr>
        <p:grpSpPr>
          <a:xfrm>
            <a:off x="1821770" y="3449939"/>
            <a:ext cx="1375664" cy="1181289"/>
            <a:chOff x="1482058" y="909674"/>
            <a:chExt cx="1440790" cy="1237213"/>
          </a:xfrm>
          <a:solidFill>
            <a:schemeClr val="tx1"/>
          </a:solidFill>
        </p:grpSpPr>
        <p:sp>
          <p:nvSpPr>
            <p:cNvPr id="127" name="Oval 126">
              <a:extLst>
                <a:ext uri="{FF2B5EF4-FFF2-40B4-BE49-F238E27FC236}">
                  <a16:creationId xmlns:a16="http://schemas.microsoft.com/office/drawing/2014/main" id="{7EF47EAF-E00A-4918-A997-95758132F8F3}"/>
                </a:ext>
              </a:extLst>
            </p:cNvPr>
            <p:cNvSpPr/>
            <p:nvPr/>
          </p:nvSpPr>
          <p:spPr>
            <a:xfrm>
              <a:off x="1560113" y="1228891"/>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8" name="Oval 127">
              <a:extLst>
                <a:ext uri="{FF2B5EF4-FFF2-40B4-BE49-F238E27FC236}">
                  <a16:creationId xmlns:a16="http://schemas.microsoft.com/office/drawing/2014/main" id="{DD29B5C4-1616-4D3E-916E-BD638498FD34}"/>
                </a:ext>
              </a:extLst>
            </p:cNvPr>
            <p:cNvSpPr/>
            <p:nvPr/>
          </p:nvSpPr>
          <p:spPr>
            <a:xfrm>
              <a:off x="1629508" y="1090101"/>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9" name="Oval 128">
              <a:extLst>
                <a:ext uri="{FF2B5EF4-FFF2-40B4-BE49-F238E27FC236}">
                  <a16:creationId xmlns:a16="http://schemas.microsoft.com/office/drawing/2014/main" id="{15FFED4A-C6C4-4511-9169-48A31E6B3F04}"/>
                </a:ext>
              </a:extLst>
            </p:cNvPr>
            <p:cNvSpPr/>
            <p:nvPr/>
          </p:nvSpPr>
          <p:spPr>
            <a:xfrm>
              <a:off x="1796057" y="1117859"/>
              <a:ext cx="155784" cy="15578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0" name="Oval 129">
              <a:extLst>
                <a:ext uri="{FF2B5EF4-FFF2-40B4-BE49-F238E27FC236}">
                  <a16:creationId xmlns:a16="http://schemas.microsoft.com/office/drawing/2014/main" id="{879B2A82-459D-4BFE-8B16-67198FF70011}"/>
                </a:ext>
              </a:extLst>
            </p:cNvPr>
            <p:cNvSpPr/>
            <p:nvPr/>
          </p:nvSpPr>
          <p:spPr>
            <a:xfrm>
              <a:off x="1934847" y="965190"/>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1" name="Oval 130">
              <a:extLst>
                <a:ext uri="{FF2B5EF4-FFF2-40B4-BE49-F238E27FC236}">
                  <a16:creationId xmlns:a16="http://schemas.microsoft.com/office/drawing/2014/main" id="{C1686CD4-10BB-4A77-A7EC-B067997B0294}"/>
                </a:ext>
              </a:extLst>
            </p:cNvPr>
            <p:cNvSpPr/>
            <p:nvPr/>
          </p:nvSpPr>
          <p:spPr>
            <a:xfrm>
              <a:off x="2115274" y="909674"/>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2" name="Oval 131">
              <a:extLst>
                <a:ext uri="{FF2B5EF4-FFF2-40B4-BE49-F238E27FC236}">
                  <a16:creationId xmlns:a16="http://schemas.microsoft.com/office/drawing/2014/main" id="{1E5DD3CE-B712-47F6-8621-8084B49C79FB}"/>
                </a:ext>
              </a:extLst>
            </p:cNvPr>
            <p:cNvSpPr/>
            <p:nvPr/>
          </p:nvSpPr>
          <p:spPr>
            <a:xfrm>
              <a:off x="2337338" y="1006827"/>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3" name="Oval 132">
              <a:extLst>
                <a:ext uri="{FF2B5EF4-FFF2-40B4-BE49-F238E27FC236}">
                  <a16:creationId xmlns:a16="http://schemas.microsoft.com/office/drawing/2014/main" id="{5280419C-FA28-4E89-AEC4-50F1BA91DEFA}"/>
                </a:ext>
              </a:extLst>
            </p:cNvPr>
            <p:cNvSpPr/>
            <p:nvPr/>
          </p:nvSpPr>
          <p:spPr>
            <a:xfrm>
              <a:off x="2476128" y="1076222"/>
              <a:ext cx="155784" cy="15578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4" name="Oval 133">
              <a:extLst>
                <a:ext uri="{FF2B5EF4-FFF2-40B4-BE49-F238E27FC236}">
                  <a16:creationId xmlns:a16="http://schemas.microsoft.com/office/drawing/2014/main" id="{26223F17-346D-4C34-901A-4A73FEB892CE}"/>
                </a:ext>
              </a:extLst>
            </p:cNvPr>
            <p:cNvSpPr/>
            <p:nvPr/>
          </p:nvSpPr>
          <p:spPr>
            <a:xfrm>
              <a:off x="2670434" y="1228891"/>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5" name="Oval 134">
              <a:extLst>
                <a:ext uri="{FF2B5EF4-FFF2-40B4-BE49-F238E27FC236}">
                  <a16:creationId xmlns:a16="http://schemas.microsoft.com/office/drawing/2014/main" id="{F20D5154-CFE8-465C-9065-68EF455D7ED8}"/>
                </a:ext>
              </a:extLst>
            </p:cNvPr>
            <p:cNvSpPr/>
            <p:nvPr/>
          </p:nvSpPr>
          <p:spPr>
            <a:xfrm>
              <a:off x="2753708" y="1381560"/>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6" name="Oval 135">
              <a:extLst>
                <a:ext uri="{FF2B5EF4-FFF2-40B4-BE49-F238E27FC236}">
                  <a16:creationId xmlns:a16="http://schemas.microsoft.com/office/drawing/2014/main" id="{A7AB9303-5123-4BA7-9870-0348E97AB7E7}"/>
                </a:ext>
              </a:extLst>
            </p:cNvPr>
            <p:cNvSpPr/>
            <p:nvPr/>
          </p:nvSpPr>
          <p:spPr>
            <a:xfrm>
              <a:off x="2032000" y="1090101"/>
              <a:ext cx="254920" cy="25492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7" name="Oval 136">
              <a:extLst>
                <a:ext uri="{FF2B5EF4-FFF2-40B4-BE49-F238E27FC236}">
                  <a16:creationId xmlns:a16="http://schemas.microsoft.com/office/drawing/2014/main" id="{13C74D55-096B-4DFD-8989-CC4B4F7E50AC}"/>
                </a:ext>
              </a:extLst>
            </p:cNvPr>
            <p:cNvSpPr/>
            <p:nvPr/>
          </p:nvSpPr>
          <p:spPr>
            <a:xfrm>
              <a:off x="1490718" y="1617503"/>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8" name="Oval 137">
              <a:extLst>
                <a:ext uri="{FF2B5EF4-FFF2-40B4-BE49-F238E27FC236}">
                  <a16:creationId xmlns:a16="http://schemas.microsoft.com/office/drawing/2014/main" id="{5725368B-21EA-4713-81A5-80313B4ECBEF}"/>
                </a:ext>
              </a:extLst>
            </p:cNvPr>
            <p:cNvSpPr/>
            <p:nvPr/>
          </p:nvSpPr>
          <p:spPr>
            <a:xfrm>
              <a:off x="1573992" y="1742414"/>
              <a:ext cx="155784" cy="15578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9" name="Oval 138">
              <a:extLst>
                <a:ext uri="{FF2B5EF4-FFF2-40B4-BE49-F238E27FC236}">
                  <a16:creationId xmlns:a16="http://schemas.microsoft.com/office/drawing/2014/main" id="{AFF20A84-5325-40B4-9C8E-D318887A0FC0}"/>
                </a:ext>
              </a:extLst>
            </p:cNvPr>
            <p:cNvSpPr/>
            <p:nvPr/>
          </p:nvSpPr>
          <p:spPr>
            <a:xfrm>
              <a:off x="1782178" y="1853446"/>
              <a:ext cx="226595" cy="22659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0" name="Oval 139">
              <a:extLst>
                <a:ext uri="{FF2B5EF4-FFF2-40B4-BE49-F238E27FC236}">
                  <a16:creationId xmlns:a16="http://schemas.microsoft.com/office/drawing/2014/main" id="{5C756210-AC9A-4981-955F-7793D503583B}"/>
                </a:ext>
              </a:extLst>
            </p:cNvPr>
            <p:cNvSpPr/>
            <p:nvPr/>
          </p:nvSpPr>
          <p:spPr>
            <a:xfrm>
              <a:off x="2073637" y="2033873"/>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1" name="Oval 140">
              <a:extLst>
                <a:ext uri="{FF2B5EF4-FFF2-40B4-BE49-F238E27FC236}">
                  <a16:creationId xmlns:a16="http://schemas.microsoft.com/office/drawing/2014/main" id="{C0961D68-3B60-4C49-9BB4-9F3CCF9A98E2}"/>
                </a:ext>
              </a:extLst>
            </p:cNvPr>
            <p:cNvSpPr/>
            <p:nvPr/>
          </p:nvSpPr>
          <p:spPr>
            <a:xfrm>
              <a:off x="2129153" y="1853446"/>
              <a:ext cx="155784" cy="15578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2" name="Oval 141">
              <a:extLst>
                <a:ext uri="{FF2B5EF4-FFF2-40B4-BE49-F238E27FC236}">
                  <a16:creationId xmlns:a16="http://schemas.microsoft.com/office/drawing/2014/main" id="{15584DE8-3684-4698-B231-3A6A9721078F}"/>
                </a:ext>
              </a:extLst>
            </p:cNvPr>
            <p:cNvSpPr/>
            <p:nvPr/>
          </p:nvSpPr>
          <p:spPr>
            <a:xfrm>
              <a:off x="2267943" y="2047752"/>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3" name="Oval 142">
              <a:extLst>
                <a:ext uri="{FF2B5EF4-FFF2-40B4-BE49-F238E27FC236}">
                  <a16:creationId xmlns:a16="http://schemas.microsoft.com/office/drawing/2014/main" id="{B8F632D4-80EA-4F23-B830-79DCC9BF063A}"/>
                </a:ext>
              </a:extLst>
            </p:cNvPr>
            <p:cNvSpPr/>
            <p:nvPr/>
          </p:nvSpPr>
          <p:spPr>
            <a:xfrm>
              <a:off x="2392854" y="1825688"/>
              <a:ext cx="226595" cy="22659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4" name="Oval 143">
              <a:extLst>
                <a:ext uri="{FF2B5EF4-FFF2-40B4-BE49-F238E27FC236}">
                  <a16:creationId xmlns:a16="http://schemas.microsoft.com/office/drawing/2014/main" id="{6BA8BA94-EB8F-4D9E-B8EC-22359A3E7632}"/>
                </a:ext>
              </a:extLst>
            </p:cNvPr>
            <p:cNvSpPr/>
            <p:nvPr/>
          </p:nvSpPr>
          <p:spPr>
            <a:xfrm>
              <a:off x="2698192" y="1770172"/>
              <a:ext cx="155784" cy="15578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5" name="TextBox 144">
              <a:extLst>
                <a:ext uri="{FF2B5EF4-FFF2-40B4-BE49-F238E27FC236}">
                  <a16:creationId xmlns:a16="http://schemas.microsoft.com/office/drawing/2014/main" id="{026199E1-3E14-4D2A-8F06-BC34E60B1AFE}"/>
                </a:ext>
              </a:extLst>
            </p:cNvPr>
            <p:cNvSpPr txBox="1"/>
            <p:nvPr/>
          </p:nvSpPr>
          <p:spPr>
            <a:xfrm>
              <a:off x="1482058" y="1366663"/>
              <a:ext cx="1440790" cy="410705"/>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400" kern="1200" dirty="0">
                  <a:latin typeface="Calibri Light" panose="020F0302020204030204" pitchFamily="34" charset="0"/>
                </a:rPr>
                <a:t>Observed data</a:t>
              </a:r>
            </a:p>
          </p:txBody>
        </p:sp>
      </p:grpSp>
      <p:sp>
        <p:nvSpPr>
          <p:cNvPr id="87" name="Rectangle 86">
            <a:extLst>
              <a:ext uri="{FF2B5EF4-FFF2-40B4-BE49-F238E27FC236}">
                <a16:creationId xmlns:a16="http://schemas.microsoft.com/office/drawing/2014/main" id="{7A981FDC-5BEA-43F6-A7BE-3E30DF4DFDA2}"/>
              </a:ext>
            </a:extLst>
          </p:cNvPr>
          <p:cNvSpPr/>
          <p:nvPr/>
        </p:nvSpPr>
        <p:spPr>
          <a:xfrm>
            <a:off x="6673233" y="3054435"/>
            <a:ext cx="1778485" cy="86474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400" dirty="0">
                <a:solidFill>
                  <a:schemeClr val="bg1"/>
                </a:solidFill>
                <a:latin typeface="Calibri Light" panose="020F0302020204030204" pitchFamily="34" charset="0"/>
              </a:rPr>
              <a:t>Emulation</a:t>
            </a:r>
          </a:p>
        </p:txBody>
      </p:sp>
      <p:grpSp>
        <p:nvGrpSpPr>
          <p:cNvPr id="88" name="Group 87">
            <a:extLst>
              <a:ext uri="{FF2B5EF4-FFF2-40B4-BE49-F238E27FC236}">
                <a16:creationId xmlns:a16="http://schemas.microsoft.com/office/drawing/2014/main" id="{E098C553-0BF2-4B1C-9D9F-769BB4691D96}"/>
              </a:ext>
            </a:extLst>
          </p:cNvPr>
          <p:cNvGrpSpPr/>
          <p:nvPr/>
        </p:nvGrpSpPr>
        <p:grpSpPr>
          <a:xfrm>
            <a:off x="4549761" y="2993108"/>
            <a:ext cx="1260962" cy="1144375"/>
            <a:chOff x="1490718" y="909674"/>
            <a:chExt cx="1363258" cy="1237213"/>
          </a:xfrm>
          <a:solidFill>
            <a:schemeClr val="tx1"/>
          </a:solidFill>
        </p:grpSpPr>
        <p:sp>
          <p:nvSpPr>
            <p:cNvPr id="108" name="Oval 107">
              <a:extLst>
                <a:ext uri="{FF2B5EF4-FFF2-40B4-BE49-F238E27FC236}">
                  <a16:creationId xmlns:a16="http://schemas.microsoft.com/office/drawing/2014/main" id="{E0171BBC-7E10-4A30-A345-F5DAF3DB8DAB}"/>
                </a:ext>
              </a:extLst>
            </p:cNvPr>
            <p:cNvSpPr/>
            <p:nvPr/>
          </p:nvSpPr>
          <p:spPr>
            <a:xfrm>
              <a:off x="1560113" y="1228891"/>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9" name="Oval 108">
              <a:extLst>
                <a:ext uri="{FF2B5EF4-FFF2-40B4-BE49-F238E27FC236}">
                  <a16:creationId xmlns:a16="http://schemas.microsoft.com/office/drawing/2014/main" id="{35847BE1-1875-49A3-8EB9-AD2957D3056E}"/>
                </a:ext>
              </a:extLst>
            </p:cNvPr>
            <p:cNvSpPr/>
            <p:nvPr/>
          </p:nvSpPr>
          <p:spPr>
            <a:xfrm>
              <a:off x="1629508" y="1090101"/>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0" name="Oval 109">
              <a:extLst>
                <a:ext uri="{FF2B5EF4-FFF2-40B4-BE49-F238E27FC236}">
                  <a16:creationId xmlns:a16="http://schemas.microsoft.com/office/drawing/2014/main" id="{B752727E-04DE-42A9-8241-CE919F7802B2}"/>
                </a:ext>
              </a:extLst>
            </p:cNvPr>
            <p:cNvSpPr/>
            <p:nvPr/>
          </p:nvSpPr>
          <p:spPr>
            <a:xfrm>
              <a:off x="1796057" y="1117859"/>
              <a:ext cx="155784" cy="15578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1" name="Oval 110">
              <a:extLst>
                <a:ext uri="{FF2B5EF4-FFF2-40B4-BE49-F238E27FC236}">
                  <a16:creationId xmlns:a16="http://schemas.microsoft.com/office/drawing/2014/main" id="{E0613267-F052-4774-A195-277239B7D2AF}"/>
                </a:ext>
              </a:extLst>
            </p:cNvPr>
            <p:cNvSpPr/>
            <p:nvPr/>
          </p:nvSpPr>
          <p:spPr>
            <a:xfrm>
              <a:off x="1934847" y="965190"/>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2" name="Oval 111">
              <a:extLst>
                <a:ext uri="{FF2B5EF4-FFF2-40B4-BE49-F238E27FC236}">
                  <a16:creationId xmlns:a16="http://schemas.microsoft.com/office/drawing/2014/main" id="{BB912E3E-1920-424C-AC66-D6C12624C835}"/>
                </a:ext>
              </a:extLst>
            </p:cNvPr>
            <p:cNvSpPr/>
            <p:nvPr/>
          </p:nvSpPr>
          <p:spPr>
            <a:xfrm>
              <a:off x="2115274" y="909674"/>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3" name="Oval 112">
              <a:extLst>
                <a:ext uri="{FF2B5EF4-FFF2-40B4-BE49-F238E27FC236}">
                  <a16:creationId xmlns:a16="http://schemas.microsoft.com/office/drawing/2014/main" id="{1C4B8055-4D4B-4345-8F79-78CE9AFA687F}"/>
                </a:ext>
              </a:extLst>
            </p:cNvPr>
            <p:cNvSpPr/>
            <p:nvPr/>
          </p:nvSpPr>
          <p:spPr>
            <a:xfrm>
              <a:off x="2337338" y="1006827"/>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4" name="Oval 113">
              <a:extLst>
                <a:ext uri="{FF2B5EF4-FFF2-40B4-BE49-F238E27FC236}">
                  <a16:creationId xmlns:a16="http://schemas.microsoft.com/office/drawing/2014/main" id="{FD6C1086-028F-4FD3-A57D-34D80BA13746}"/>
                </a:ext>
              </a:extLst>
            </p:cNvPr>
            <p:cNvSpPr/>
            <p:nvPr/>
          </p:nvSpPr>
          <p:spPr>
            <a:xfrm>
              <a:off x="2476128" y="1076222"/>
              <a:ext cx="155784" cy="15578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5" name="Oval 114">
              <a:extLst>
                <a:ext uri="{FF2B5EF4-FFF2-40B4-BE49-F238E27FC236}">
                  <a16:creationId xmlns:a16="http://schemas.microsoft.com/office/drawing/2014/main" id="{2A82A887-317F-47CD-85AB-B7F32DC693C9}"/>
                </a:ext>
              </a:extLst>
            </p:cNvPr>
            <p:cNvSpPr/>
            <p:nvPr/>
          </p:nvSpPr>
          <p:spPr>
            <a:xfrm>
              <a:off x="2670434" y="1228891"/>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6" name="Oval 115">
              <a:extLst>
                <a:ext uri="{FF2B5EF4-FFF2-40B4-BE49-F238E27FC236}">
                  <a16:creationId xmlns:a16="http://schemas.microsoft.com/office/drawing/2014/main" id="{0E4C3614-2F29-4D6D-A545-7D93BBFA6273}"/>
                </a:ext>
              </a:extLst>
            </p:cNvPr>
            <p:cNvSpPr/>
            <p:nvPr/>
          </p:nvSpPr>
          <p:spPr>
            <a:xfrm>
              <a:off x="2753708" y="1381560"/>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7" name="Oval 116">
              <a:extLst>
                <a:ext uri="{FF2B5EF4-FFF2-40B4-BE49-F238E27FC236}">
                  <a16:creationId xmlns:a16="http://schemas.microsoft.com/office/drawing/2014/main" id="{F7CE922D-4582-4054-AA44-E3B8FE1535D7}"/>
                </a:ext>
              </a:extLst>
            </p:cNvPr>
            <p:cNvSpPr/>
            <p:nvPr/>
          </p:nvSpPr>
          <p:spPr>
            <a:xfrm>
              <a:off x="2032000" y="1090101"/>
              <a:ext cx="254920" cy="25492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8" name="Oval 117">
              <a:extLst>
                <a:ext uri="{FF2B5EF4-FFF2-40B4-BE49-F238E27FC236}">
                  <a16:creationId xmlns:a16="http://schemas.microsoft.com/office/drawing/2014/main" id="{027070E2-F96E-460E-B5D8-4AE70C7DC35F}"/>
                </a:ext>
              </a:extLst>
            </p:cNvPr>
            <p:cNvSpPr/>
            <p:nvPr/>
          </p:nvSpPr>
          <p:spPr>
            <a:xfrm>
              <a:off x="1490718" y="1617503"/>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9" name="Oval 118">
              <a:extLst>
                <a:ext uri="{FF2B5EF4-FFF2-40B4-BE49-F238E27FC236}">
                  <a16:creationId xmlns:a16="http://schemas.microsoft.com/office/drawing/2014/main" id="{2315DD16-73AD-4353-B6BD-6E849C7B59E3}"/>
                </a:ext>
              </a:extLst>
            </p:cNvPr>
            <p:cNvSpPr/>
            <p:nvPr/>
          </p:nvSpPr>
          <p:spPr>
            <a:xfrm>
              <a:off x="1573992" y="1742414"/>
              <a:ext cx="155784" cy="15578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0" name="Oval 119">
              <a:extLst>
                <a:ext uri="{FF2B5EF4-FFF2-40B4-BE49-F238E27FC236}">
                  <a16:creationId xmlns:a16="http://schemas.microsoft.com/office/drawing/2014/main" id="{B34F3A15-638B-4649-8FDE-868881FF18DB}"/>
                </a:ext>
              </a:extLst>
            </p:cNvPr>
            <p:cNvSpPr/>
            <p:nvPr/>
          </p:nvSpPr>
          <p:spPr>
            <a:xfrm>
              <a:off x="1782178" y="1853446"/>
              <a:ext cx="226595" cy="22659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1" name="Oval 120">
              <a:extLst>
                <a:ext uri="{FF2B5EF4-FFF2-40B4-BE49-F238E27FC236}">
                  <a16:creationId xmlns:a16="http://schemas.microsoft.com/office/drawing/2014/main" id="{5144A44E-C279-4A65-A699-2509C7C6FD37}"/>
                </a:ext>
              </a:extLst>
            </p:cNvPr>
            <p:cNvSpPr/>
            <p:nvPr/>
          </p:nvSpPr>
          <p:spPr>
            <a:xfrm>
              <a:off x="2073637" y="2033873"/>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2" name="Oval 121">
              <a:extLst>
                <a:ext uri="{FF2B5EF4-FFF2-40B4-BE49-F238E27FC236}">
                  <a16:creationId xmlns:a16="http://schemas.microsoft.com/office/drawing/2014/main" id="{258C1299-14E7-4B9F-9215-451BA88742F3}"/>
                </a:ext>
              </a:extLst>
            </p:cNvPr>
            <p:cNvSpPr/>
            <p:nvPr/>
          </p:nvSpPr>
          <p:spPr>
            <a:xfrm>
              <a:off x="2129153" y="1853446"/>
              <a:ext cx="155784" cy="15578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3" name="Oval 122">
              <a:extLst>
                <a:ext uri="{FF2B5EF4-FFF2-40B4-BE49-F238E27FC236}">
                  <a16:creationId xmlns:a16="http://schemas.microsoft.com/office/drawing/2014/main" id="{FBF2EF90-DA6A-41C5-8CE6-9D5ADA319113}"/>
                </a:ext>
              </a:extLst>
            </p:cNvPr>
            <p:cNvSpPr/>
            <p:nvPr/>
          </p:nvSpPr>
          <p:spPr>
            <a:xfrm>
              <a:off x="2267943" y="2047752"/>
              <a:ext cx="99135" cy="9913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4" name="Oval 123">
              <a:extLst>
                <a:ext uri="{FF2B5EF4-FFF2-40B4-BE49-F238E27FC236}">
                  <a16:creationId xmlns:a16="http://schemas.microsoft.com/office/drawing/2014/main" id="{931F33C8-53F7-457C-9BAC-B96FD71A8CAA}"/>
                </a:ext>
              </a:extLst>
            </p:cNvPr>
            <p:cNvSpPr/>
            <p:nvPr/>
          </p:nvSpPr>
          <p:spPr>
            <a:xfrm>
              <a:off x="2392854" y="1825688"/>
              <a:ext cx="226595" cy="22659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5" name="Oval 124">
              <a:extLst>
                <a:ext uri="{FF2B5EF4-FFF2-40B4-BE49-F238E27FC236}">
                  <a16:creationId xmlns:a16="http://schemas.microsoft.com/office/drawing/2014/main" id="{A6C56EB5-00F3-444C-8D21-ECC6803FF9D5}"/>
                </a:ext>
              </a:extLst>
            </p:cNvPr>
            <p:cNvSpPr/>
            <p:nvPr/>
          </p:nvSpPr>
          <p:spPr>
            <a:xfrm>
              <a:off x="2698192" y="1770172"/>
              <a:ext cx="155784" cy="15578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6" name="TextBox 125">
              <a:extLst>
                <a:ext uri="{FF2B5EF4-FFF2-40B4-BE49-F238E27FC236}">
                  <a16:creationId xmlns:a16="http://schemas.microsoft.com/office/drawing/2014/main" id="{BD3DBA8F-D277-4349-A8D0-D34D5FD8CE6C}"/>
                </a:ext>
              </a:extLst>
            </p:cNvPr>
            <p:cNvSpPr txBox="1"/>
            <p:nvPr/>
          </p:nvSpPr>
          <p:spPr>
            <a:xfrm>
              <a:off x="1549633" y="1354317"/>
              <a:ext cx="1246277" cy="410705"/>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400" kern="1200" dirty="0">
                  <a:latin typeface="Calibri Light" panose="020F0302020204030204" pitchFamily="34" charset="0"/>
                </a:rPr>
                <a:t>Model data</a:t>
              </a:r>
            </a:p>
          </p:txBody>
        </p:sp>
      </p:grpSp>
      <p:sp>
        <p:nvSpPr>
          <p:cNvPr id="89" name="Right Arrow 59">
            <a:extLst>
              <a:ext uri="{FF2B5EF4-FFF2-40B4-BE49-F238E27FC236}">
                <a16:creationId xmlns:a16="http://schemas.microsoft.com/office/drawing/2014/main" id="{101BDCB8-EF04-4A91-8038-4CB65708DC7E}"/>
              </a:ext>
            </a:extLst>
          </p:cNvPr>
          <p:cNvSpPr/>
          <p:nvPr/>
        </p:nvSpPr>
        <p:spPr>
          <a:xfrm>
            <a:off x="5919655" y="3369268"/>
            <a:ext cx="670716" cy="3040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Light" panose="020F0302020204030204" pitchFamily="34" charset="0"/>
            </a:endParaRPr>
          </a:p>
        </p:txBody>
      </p:sp>
      <p:sp>
        <p:nvSpPr>
          <p:cNvPr id="90" name="TextBox 89">
            <a:extLst>
              <a:ext uri="{FF2B5EF4-FFF2-40B4-BE49-F238E27FC236}">
                <a16:creationId xmlns:a16="http://schemas.microsoft.com/office/drawing/2014/main" id="{A1F3D391-2FC5-48D3-B564-2AB50C6FF584}"/>
              </a:ext>
            </a:extLst>
          </p:cNvPr>
          <p:cNvSpPr txBox="1"/>
          <p:nvPr/>
        </p:nvSpPr>
        <p:spPr>
          <a:xfrm>
            <a:off x="6902095" y="2294111"/>
            <a:ext cx="900631" cy="307777"/>
          </a:xfrm>
          <a:prstGeom prst="rect">
            <a:avLst/>
          </a:prstGeom>
          <a:noFill/>
        </p:spPr>
        <p:txBody>
          <a:bodyPr wrap="none" rtlCol="0">
            <a:spAutoFit/>
          </a:bodyPr>
          <a:lstStyle/>
          <a:p>
            <a:r>
              <a:rPr lang="en-US" sz="1400" dirty="0">
                <a:latin typeface="Calibri Light" panose="020F0302020204030204" pitchFamily="34" charset="0"/>
              </a:rPr>
              <a:t>Validation</a:t>
            </a:r>
          </a:p>
        </p:txBody>
      </p:sp>
      <p:sp>
        <p:nvSpPr>
          <p:cNvPr id="91" name="TextBox 90">
            <a:extLst>
              <a:ext uri="{FF2B5EF4-FFF2-40B4-BE49-F238E27FC236}">
                <a16:creationId xmlns:a16="http://schemas.microsoft.com/office/drawing/2014/main" id="{63137BD1-5151-47A4-94A4-911B9C2081C3}"/>
              </a:ext>
            </a:extLst>
          </p:cNvPr>
          <p:cNvSpPr txBox="1"/>
          <p:nvPr/>
        </p:nvSpPr>
        <p:spPr>
          <a:xfrm>
            <a:off x="5799889" y="3069360"/>
            <a:ext cx="857901" cy="307777"/>
          </a:xfrm>
          <a:prstGeom prst="rect">
            <a:avLst/>
          </a:prstGeom>
          <a:noFill/>
        </p:spPr>
        <p:txBody>
          <a:bodyPr wrap="square" rtlCol="0">
            <a:spAutoFit/>
          </a:bodyPr>
          <a:lstStyle/>
          <a:p>
            <a:pPr algn="ctr"/>
            <a:r>
              <a:rPr lang="en-US" sz="1400" dirty="0">
                <a:latin typeface="Calibri Light" panose="020F0302020204030204" pitchFamily="34" charset="0"/>
              </a:rPr>
              <a:t>Training</a:t>
            </a:r>
          </a:p>
        </p:txBody>
      </p:sp>
      <p:sp>
        <p:nvSpPr>
          <p:cNvPr id="92" name="TextBox 91">
            <a:extLst>
              <a:ext uri="{FF2B5EF4-FFF2-40B4-BE49-F238E27FC236}">
                <a16:creationId xmlns:a16="http://schemas.microsoft.com/office/drawing/2014/main" id="{40032490-1D93-4211-9725-CA57BE7DB577}"/>
              </a:ext>
            </a:extLst>
          </p:cNvPr>
          <p:cNvSpPr txBox="1"/>
          <p:nvPr/>
        </p:nvSpPr>
        <p:spPr>
          <a:xfrm>
            <a:off x="3443303" y="2724778"/>
            <a:ext cx="1104790" cy="523220"/>
          </a:xfrm>
          <a:prstGeom prst="rect">
            <a:avLst/>
          </a:prstGeom>
          <a:noFill/>
        </p:spPr>
        <p:txBody>
          <a:bodyPr wrap="none" rtlCol="0">
            <a:spAutoFit/>
          </a:bodyPr>
          <a:lstStyle/>
          <a:p>
            <a:r>
              <a:rPr lang="en-US" sz="1400" dirty="0">
                <a:latin typeface="Calibri Light" panose="020F0302020204030204" pitchFamily="34" charset="0"/>
              </a:rPr>
              <a:t>Data fusion /</a:t>
            </a:r>
          </a:p>
          <a:p>
            <a:r>
              <a:rPr lang="en-US" sz="1400" dirty="0">
                <a:latin typeface="Calibri Light" panose="020F0302020204030204" pitchFamily="34" charset="0"/>
              </a:rPr>
              <a:t>collocation</a:t>
            </a:r>
          </a:p>
        </p:txBody>
      </p:sp>
      <p:sp>
        <p:nvSpPr>
          <p:cNvPr id="93" name="Left Brace 92">
            <a:extLst>
              <a:ext uri="{FF2B5EF4-FFF2-40B4-BE49-F238E27FC236}">
                <a16:creationId xmlns:a16="http://schemas.microsoft.com/office/drawing/2014/main" id="{4EA53BDA-D79F-4015-B559-DA61F9CE90D2}"/>
              </a:ext>
            </a:extLst>
          </p:cNvPr>
          <p:cNvSpPr/>
          <p:nvPr/>
        </p:nvSpPr>
        <p:spPr>
          <a:xfrm rot="16200000">
            <a:off x="2901010" y="4642593"/>
            <a:ext cx="399218" cy="2687740"/>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latin typeface="Calibri Light" panose="020F0302020204030204" pitchFamily="34" charset="0"/>
            </a:endParaRPr>
          </a:p>
        </p:txBody>
      </p:sp>
      <p:sp>
        <p:nvSpPr>
          <p:cNvPr id="94" name="TextBox 93">
            <a:extLst>
              <a:ext uri="{FF2B5EF4-FFF2-40B4-BE49-F238E27FC236}">
                <a16:creationId xmlns:a16="http://schemas.microsoft.com/office/drawing/2014/main" id="{B0273734-798B-4016-9169-1361E8133B47}"/>
              </a:ext>
            </a:extLst>
          </p:cNvPr>
          <p:cNvSpPr txBox="1"/>
          <p:nvPr/>
        </p:nvSpPr>
        <p:spPr>
          <a:xfrm>
            <a:off x="2891824" y="6207740"/>
            <a:ext cx="405880" cy="307777"/>
          </a:xfrm>
          <a:prstGeom prst="rect">
            <a:avLst/>
          </a:prstGeom>
          <a:noFill/>
        </p:spPr>
        <p:txBody>
          <a:bodyPr wrap="none" rtlCol="0">
            <a:spAutoFit/>
          </a:bodyPr>
          <a:lstStyle/>
          <a:p>
            <a:r>
              <a:rPr lang="en-US" sz="1400" dirty="0">
                <a:latin typeface="Calibri Light" panose="020F0302020204030204" pitchFamily="34" charset="0"/>
              </a:rPr>
              <a:t>CIS</a:t>
            </a:r>
          </a:p>
        </p:txBody>
      </p:sp>
      <p:sp>
        <p:nvSpPr>
          <p:cNvPr id="95" name="Left Brace 94">
            <a:extLst>
              <a:ext uri="{FF2B5EF4-FFF2-40B4-BE49-F238E27FC236}">
                <a16:creationId xmlns:a16="http://schemas.microsoft.com/office/drawing/2014/main" id="{08D8E22F-6141-4530-89A3-442064ED65E3}"/>
              </a:ext>
            </a:extLst>
          </p:cNvPr>
          <p:cNvSpPr/>
          <p:nvPr/>
        </p:nvSpPr>
        <p:spPr>
          <a:xfrm rot="16200000">
            <a:off x="7535824" y="2785842"/>
            <a:ext cx="399038" cy="6415523"/>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latin typeface="Calibri Light" panose="020F0302020204030204" pitchFamily="34" charset="0"/>
            </a:endParaRPr>
          </a:p>
        </p:txBody>
      </p:sp>
      <p:sp>
        <p:nvSpPr>
          <p:cNvPr id="96" name="TextBox 95">
            <a:extLst>
              <a:ext uri="{FF2B5EF4-FFF2-40B4-BE49-F238E27FC236}">
                <a16:creationId xmlns:a16="http://schemas.microsoft.com/office/drawing/2014/main" id="{5BD5ACE8-AD4E-4741-9B69-5DC11AAF540A}"/>
              </a:ext>
            </a:extLst>
          </p:cNvPr>
          <p:cNvSpPr txBox="1"/>
          <p:nvPr/>
        </p:nvSpPr>
        <p:spPr>
          <a:xfrm>
            <a:off x="7466074" y="6197745"/>
            <a:ext cx="669258" cy="307777"/>
          </a:xfrm>
          <a:prstGeom prst="rect">
            <a:avLst/>
          </a:prstGeom>
          <a:noFill/>
        </p:spPr>
        <p:txBody>
          <a:bodyPr wrap="square" rtlCol="0">
            <a:spAutoFit/>
          </a:bodyPr>
          <a:lstStyle/>
          <a:p>
            <a:r>
              <a:rPr lang="en-US" sz="1400" dirty="0" err="1">
                <a:latin typeface="Calibri Light" panose="020F0302020204030204" pitchFamily="34" charset="0"/>
              </a:rPr>
              <a:t>ESEm</a:t>
            </a:r>
            <a:endParaRPr lang="en-US" sz="1400" dirty="0">
              <a:latin typeface="Calibri Light" panose="020F0302020204030204" pitchFamily="34" charset="0"/>
            </a:endParaRPr>
          </a:p>
        </p:txBody>
      </p:sp>
      <p:sp>
        <p:nvSpPr>
          <p:cNvPr id="97" name="Right Arrow 67">
            <a:extLst>
              <a:ext uri="{FF2B5EF4-FFF2-40B4-BE49-F238E27FC236}">
                <a16:creationId xmlns:a16="http://schemas.microsoft.com/office/drawing/2014/main" id="{C5CD601C-53D2-4C2D-8120-11E8D8D3D508}"/>
              </a:ext>
            </a:extLst>
          </p:cNvPr>
          <p:cNvSpPr/>
          <p:nvPr/>
        </p:nvSpPr>
        <p:spPr>
          <a:xfrm>
            <a:off x="8502459" y="3357367"/>
            <a:ext cx="607903" cy="3040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Light" panose="020F0302020204030204" pitchFamily="34" charset="0"/>
            </a:endParaRPr>
          </a:p>
        </p:txBody>
      </p:sp>
      <p:sp>
        <p:nvSpPr>
          <p:cNvPr id="98" name="Right Arrow 70">
            <a:extLst>
              <a:ext uri="{FF2B5EF4-FFF2-40B4-BE49-F238E27FC236}">
                <a16:creationId xmlns:a16="http://schemas.microsoft.com/office/drawing/2014/main" id="{2C89EB33-82A6-41CE-82A8-27DF4BD8C5F1}"/>
              </a:ext>
            </a:extLst>
          </p:cNvPr>
          <p:cNvSpPr/>
          <p:nvPr/>
        </p:nvSpPr>
        <p:spPr>
          <a:xfrm rot="5400000">
            <a:off x="7237973" y="4249912"/>
            <a:ext cx="705050" cy="3040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Light" panose="020F0302020204030204" pitchFamily="34" charset="0"/>
            </a:endParaRPr>
          </a:p>
        </p:txBody>
      </p:sp>
      <p:sp>
        <p:nvSpPr>
          <p:cNvPr id="99" name="Bent Arrow 73">
            <a:extLst>
              <a:ext uri="{FF2B5EF4-FFF2-40B4-BE49-F238E27FC236}">
                <a16:creationId xmlns:a16="http://schemas.microsoft.com/office/drawing/2014/main" id="{FCDADC36-0B8E-4320-8D38-ED3174E02A1E}"/>
              </a:ext>
            </a:extLst>
          </p:cNvPr>
          <p:cNvSpPr/>
          <p:nvPr/>
        </p:nvSpPr>
        <p:spPr>
          <a:xfrm flipV="1">
            <a:off x="2364383" y="4727599"/>
            <a:ext cx="4225988" cy="816479"/>
          </a:xfrm>
          <a:prstGeom prst="bentArrow">
            <a:avLst>
              <a:gd name="adj1" fmla="val 25000"/>
              <a:gd name="adj2" fmla="val 25000"/>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Light" panose="020F0302020204030204" pitchFamily="34" charset="0"/>
            </a:endParaRPr>
          </a:p>
        </p:txBody>
      </p:sp>
      <p:sp>
        <p:nvSpPr>
          <p:cNvPr id="103" name="Rectangle 102">
            <a:extLst>
              <a:ext uri="{FF2B5EF4-FFF2-40B4-BE49-F238E27FC236}">
                <a16:creationId xmlns:a16="http://schemas.microsoft.com/office/drawing/2014/main" id="{A2A764B6-B096-4F4F-8D3C-593BF223F649}"/>
              </a:ext>
            </a:extLst>
          </p:cNvPr>
          <p:cNvSpPr/>
          <p:nvPr/>
        </p:nvSpPr>
        <p:spPr>
          <a:xfrm>
            <a:off x="1988890" y="2207823"/>
            <a:ext cx="1009059" cy="307777"/>
          </a:xfrm>
          <a:prstGeom prst="rect">
            <a:avLst/>
          </a:prstGeom>
        </p:spPr>
        <p:txBody>
          <a:bodyPr wrap="none">
            <a:spAutoFit/>
          </a:bodyPr>
          <a:lstStyle/>
          <a:p>
            <a:pPr algn="ctr"/>
            <a:r>
              <a:rPr lang="en-US" sz="1400" dirty="0">
                <a:latin typeface="Calibri Light" panose="020F0302020204030204" pitchFamily="34" charset="0"/>
              </a:rPr>
              <a:t>Model data</a:t>
            </a:r>
          </a:p>
        </p:txBody>
      </p:sp>
      <p:pic>
        <p:nvPicPr>
          <p:cNvPr id="104" name="Graphic 103" descr="Statistics">
            <a:extLst>
              <a:ext uri="{FF2B5EF4-FFF2-40B4-BE49-F238E27FC236}">
                <a16:creationId xmlns:a16="http://schemas.microsoft.com/office/drawing/2014/main" id="{98714EE9-E91C-4E39-BAB6-90F5AE1EB8B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72286" y="3090306"/>
            <a:ext cx="559631" cy="559631"/>
          </a:xfrm>
          <a:prstGeom prst="rect">
            <a:avLst/>
          </a:prstGeom>
        </p:spPr>
      </p:pic>
      <p:sp>
        <p:nvSpPr>
          <p:cNvPr id="105" name="U-turn Arrow 89">
            <a:extLst>
              <a:ext uri="{FF2B5EF4-FFF2-40B4-BE49-F238E27FC236}">
                <a16:creationId xmlns:a16="http://schemas.microsoft.com/office/drawing/2014/main" id="{1E8FFFC5-F5D3-4A07-9210-DCB2CADF0C39}"/>
              </a:ext>
            </a:extLst>
          </p:cNvPr>
          <p:cNvSpPr/>
          <p:nvPr/>
        </p:nvSpPr>
        <p:spPr>
          <a:xfrm>
            <a:off x="5053811" y="1994513"/>
            <a:ext cx="5278106" cy="915429"/>
          </a:xfrm>
          <a:prstGeom prst="uturnArrow">
            <a:avLst>
              <a:gd name="adj1" fmla="val 19398"/>
              <a:gd name="adj2" fmla="val 25000"/>
              <a:gd name="adj3" fmla="val 25000"/>
              <a:gd name="adj4" fmla="val 43750"/>
              <a:gd name="adj5" fmla="val 1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Light" panose="020F0302020204030204" pitchFamily="34" charset="0"/>
            </a:endParaRPr>
          </a:p>
        </p:txBody>
      </p:sp>
      <p:pic>
        <p:nvPicPr>
          <p:cNvPr id="106" name="Graphic 105" descr="Gears">
            <a:extLst>
              <a:ext uri="{FF2B5EF4-FFF2-40B4-BE49-F238E27FC236}">
                <a16:creationId xmlns:a16="http://schemas.microsoft.com/office/drawing/2014/main" id="{B6CA2D73-FE15-4367-88FD-4B2A48467E3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276565" y="3133974"/>
            <a:ext cx="559697" cy="559697"/>
          </a:xfrm>
          <a:prstGeom prst="rect">
            <a:avLst/>
          </a:prstGeom>
        </p:spPr>
      </p:pic>
      <p:pic>
        <p:nvPicPr>
          <p:cNvPr id="107" name="Graphic 106" descr="Bar chart">
            <a:extLst>
              <a:ext uri="{FF2B5EF4-FFF2-40B4-BE49-F238E27FC236}">
                <a16:creationId xmlns:a16="http://schemas.microsoft.com/office/drawing/2014/main" id="{2C587A95-299A-4DA2-85EF-049E1D1AD0E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10684" y="4944871"/>
            <a:ext cx="559631" cy="559631"/>
          </a:xfrm>
          <a:prstGeom prst="rect">
            <a:avLst/>
          </a:prstGeom>
        </p:spPr>
      </p:pic>
      <p:sp>
        <p:nvSpPr>
          <p:cNvPr id="146" name="TextBox 145">
            <a:extLst>
              <a:ext uri="{FF2B5EF4-FFF2-40B4-BE49-F238E27FC236}">
                <a16:creationId xmlns:a16="http://schemas.microsoft.com/office/drawing/2014/main" id="{18415ED4-7771-4DDD-9E11-3198929C5E69}"/>
              </a:ext>
            </a:extLst>
          </p:cNvPr>
          <p:cNvSpPr txBox="1"/>
          <p:nvPr/>
        </p:nvSpPr>
        <p:spPr>
          <a:xfrm>
            <a:off x="8896568" y="6323258"/>
            <a:ext cx="3048912" cy="369332"/>
          </a:xfrm>
          <a:prstGeom prst="rect">
            <a:avLst/>
          </a:prstGeom>
          <a:noFill/>
        </p:spPr>
        <p:txBody>
          <a:bodyPr wrap="none" rtlCol="0">
            <a:spAutoFit/>
          </a:bodyPr>
          <a:lstStyle/>
          <a:p>
            <a:r>
              <a:rPr lang="en-GB" dirty="0">
                <a:latin typeface="Calibri Light" panose="020F0302020204030204" pitchFamily="34" charset="0"/>
              </a:rPr>
              <a:t>Watson-Parris et al. </a:t>
            </a:r>
            <a:r>
              <a:rPr lang="en-GB" i="1" dirty="0">
                <a:latin typeface="Calibri Light" panose="020F0302020204030204" pitchFamily="34" charset="0"/>
              </a:rPr>
              <a:t>GMD 2021</a:t>
            </a:r>
          </a:p>
        </p:txBody>
      </p:sp>
      <p:grpSp>
        <p:nvGrpSpPr>
          <p:cNvPr id="5" name="Group 4">
            <a:extLst>
              <a:ext uri="{FF2B5EF4-FFF2-40B4-BE49-F238E27FC236}">
                <a16:creationId xmlns:a16="http://schemas.microsoft.com/office/drawing/2014/main" id="{61FD9423-9634-4B5B-BC08-0C3BB653766B}"/>
              </a:ext>
            </a:extLst>
          </p:cNvPr>
          <p:cNvGrpSpPr/>
          <p:nvPr/>
        </p:nvGrpSpPr>
        <p:grpSpPr>
          <a:xfrm>
            <a:off x="6597150" y="2895813"/>
            <a:ext cx="3496106" cy="2999418"/>
            <a:chOff x="6597150" y="2895813"/>
            <a:chExt cx="3496106" cy="2999418"/>
          </a:xfrm>
        </p:grpSpPr>
        <p:sp>
          <p:nvSpPr>
            <p:cNvPr id="3" name="Rectangle 2">
              <a:extLst>
                <a:ext uri="{FF2B5EF4-FFF2-40B4-BE49-F238E27FC236}">
                  <a16:creationId xmlns:a16="http://schemas.microsoft.com/office/drawing/2014/main" id="{8D607F04-1F62-40EB-98B9-6CDBCB649196}"/>
                </a:ext>
              </a:extLst>
            </p:cNvPr>
            <p:cNvSpPr/>
            <p:nvPr/>
          </p:nvSpPr>
          <p:spPr>
            <a:xfrm>
              <a:off x="6597150" y="2895813"/>
              <a:ext cx="1952767" cy="299594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E1209953-C34F-449F-B519-C18D5793766F}"/>
                </a:ext>
              </a:extLst>
            </p:cNvPr>
            <p:cNvSpPr txBox="1"/>
            <p:nvPr/>
          </p:nvSpPr>
          <p:spPr>
            <a:xfrm>
              <a:off x="8556696" y="5587454"/>
              <a:ext cx="1536560" cy="307777"/>
            </a:xfrm>
            <a:prstGeom prst="rect">
              <a:avLst/>
            </a:prstGeom>
            <a:noFill/>
          </p:spPr>
          <p:txBody>
            <a:bodyPr wrap="square" rtlCol="0">
              <a:spAutoFit/>
            </a:bodyPr>
            <a:lstStyle/>
            <a:p>
              <a:r>
                <a:rPr lang="en-US" sz="1400" dirty="0">
                  <a:latin typeface="Calibri Light" panose="020F0302020204030204" pitchFamily="34" charset="0"/>
                </a:rPr>
                <a:t>ABC in TensorFlow</a:t>
              </a:r>
            </a:p>
          </p:txBody>
        </p:sp>
      </p:grpSp>
      <p:sp>
        <p:nvSpPr>
          <p:cNvPr id="73" name="TextBox 72">
            <a:extLst>
              <a:ext uri="{FF2B5EF4-FFF2-40B4-BE49-F238E27FC236}">
                <a16:creationId xmlns:a16="http://schemas.microsoft.com/office/drawing/2014/main" id="{1316522D-80A4-1FF0-74C7-0E47A1006B62}"/>
              </a:ext>
            </a:extLst>
          </p:cNvPr>
          <p:cNvSpPr txBox="1"/>
          <p:nvPr/>
        </p:nvSpPr>
        <p:spPr>
          <a:xfrm>
            <a:off x="45852" y="6437823"/>
            <a:ext cx="3047629" cy="369332"/>
          </a:xfrm>
          <a:prstGeom prst="rect">
            <a:avLst/>
          </a:prstGeom>
          <a:noFill/>
        </p:spPr>
        <p:txBody>
          <a:bodyPr wrap="none" rtlCol="0">
            <a:spAutoFit/>
          </a:bodyPr>
          <a:lstStyle/>
          <a:p>
            <a:r>
              <a:rPr lang="en-GB" dirty="0">
                <a:latin typeface="Calibri Light" panose="020F0302020204030204" pitchFamily="34" charset="0"/>
              </a:rPr>
              <a:t>Watson-Parris et al. </a:t>
            </a:r>
            <a:r>
              <a:rPr lang="en-GB" i="1" dirty="0">
                <a:latin typeface="Calibri Light" panose="020F0302020204030204" pitchFamily="34" charset="0"/>
              </a:rPr>
              <a:t>GMD 2016</a:t>
            </a:r>
          </a:p>
        </p:txBody>
      </p:sp>
      <p:sp>
        <p:nvSpPr>
          <p:cNvPr id="100" name="Right Arrow 74">
            <a:extLst>
              <a:ext uri="{FF2B5EF4-FFF2-40B4-BE49-F238E27FC236}">
                <a16:creationId xmlns:a16="http://schemas.microsoft.com/office/drawing/2014/main" id="{39A1C634-2521-4B8F-AC04-6EFD30853799}"/>
              </a:ext>
            </a:extLst>
          </p:cNvPr>
          <p:cNvSpPr/>
          <p:nvPr/>
        </p:nvSpPr>
        <p:spPr>
          <a:xfrm>
            <a:off x="3878004" y="3352310"/>
            <a:ext cx="612928" cy="3040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Light" panose="020F0302020204030204" pitchFamily="34" charset="0"/>
            </a:endParaRPr>
          </a:p>
        </p:txBody>
      </p:sp>
      <p:sp>
        <p:nvSpPr>
          <p:cNvPr id="2" name="Slide Number Placeholder 1">
            <a:extLst>
              <a:ext uri="{FF2B5EF4-FFF2-40B4-BE49-F238E27FC236}">
                <a16:creationId xmlns:a16="http://schemas.microsoft.com/office/drawing/2014/main" id="{AEBB524D-F83E-7093-67FC-EBC4DF060CDA}"/>
              </a:ext>
            </a:extLst>
          </p:cNvPr>
          <p:cNvSpPr>
            <a:spLocks noGrp="1"/>
          </p:cNvSpPr>
          <p:nvPr>
            <p:ph type="sldNum" idx="12"/>
          </p:nvPr>
        </p:nvSpPr>
        <p:spPr/>
        <p:txBody>
          <a:bodyPr/>
          <a:lstStyle/>
          <a:p>
            <a:fld id="{00000000-1234-1234-1234-123412341234}" type="slidenum">
              <a:rPr lang="en-GB" smtClean="0"/>
              <a:pPr/>
              <a:t>24</a:t>
            </a:fld>
            <a:endParaRPr lang="en-GB" dirty="0"/>
          </a:p>
        </p:txBody>
      </p:sp>
    </p:spTree>
    <p:extLst>
      <p:ext uri="{BB962C8B-B14F-4D97-AF65-F5344CB8AC3E}">
        <p14:creationId xmlns:p14="http://schemas.microsoft.com/office/powerpoint/2010/main" val="409005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7" grpId="0" animBg="1"/>
      <p:bldP spid="89" grpId="0" animBg="1"/>
      <p:bldP spid="90" grpId="0"/>
      <p:bldP spid="91" grpId="0"/>
      <p:bldP spid="95" grpId="0" animBg="1"/>
      <p:bldP spid="96" grpId="0"/>
      <p:bldP spid="97" grpId="0" animBg="1"/>
      <p:bldP spid="98" grpId="0" animBg="1"/>
      <p:bldP spid="99" grpId="0" animBg="1"/>
      <p:bldP spid="105" grpId="0" animBg="1"/>
      <p:bldP spid="146" grpId="0"/>
      <p:bldP spid="10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Parametric uncertainty</a:t>
            </a:r>
          </a:p>
        </p:txBody>
      </p:sp>
      <p:sp>
        <p:nvSpPr>
          <p:cNvPr id="15" name="TextBox 14">
            <a:extLst>
              <a:ext uri="{FF2B5EF4-FFF2-40B4-BE49-F238E27FC236}">
                <a16:creationId xmlns:a16="http://schemas.microsoft.com/office/drawing/2014/main" id="{92A1458D-14D3-497E-8313-4A01DAB2ACE7}"/>
              </a:ext>
            </a:extLst>
          </p:cNvPr>
          <p:cNvSpPr txBox="1"/>
          <p:nvPr/>
        </p:nvSpPr>
        <p:spPr>
          <a:xfrm>
            <a:off x="10230228" y="6280043"/>
            <a:ext cx="1595758" cy="369332"/>
          </a:xfrm>
          <a:prstGeom prst="rect">
            <a:avLst/>
          </a:prstGeom>
          <a:noFill/>
        </p:spPr>
        <p:txBody>
          <a:bodyPr wrap="none" rtlCol="0">
            <a:spAutoFit/>
          </a:bodyPr>
          <a:lstStyle/>
          <a:p>
            <a:r>
              <a:rPr lang="en-GB" dirty="0">
                <a:latin typeface="Calibri Light" panose="020F0302020204030204" pitchFamily="34" charset="0"/>
              </a:rPr>
              <a:t>Lee et al. </a:t>
            </a:r>
            <a:r>
              <a:rPr lang="en-GB" i="1" dirty="0">
                <a:latin typeface="Calibri Light" panose="020F0302020204030204" pitchFamily="34" charset="0"/>
              </a:rPr>
              <a:t>2013.</a:t>
            </a:r>
          </a:p>
        </p:txBody>
      </p:sp>
      <p:pic>
        <p:nvPicPr>
          <p:cNvPr id="3" name="Picture 2">
            <a:extLst>
              <a:ext uri="{FF2B5EF4-FFF2-40B4-BE49-F238E27FC236}">
                <a16:creationId xmlns:a16="http://schemas.microsoft.com/office/drawing/2014/main" id="{C500A28B-69CE-4003-A52D-59A291D28B9F}"/>
              </a:ext>
            </a:extLst>
          </p:cNvPr>
          <p:cNvPicPr>
            <a:picLocks noChangeAspect="1"/>
          </p:cNvPicPr>
          <p:nvPr/>
        </p:nvPicPr>
        <p:blipFill>
          <a:blip r:embed="rId3"/>
          <a:stretch>
            <a:fillRect/>
          </a:stretch>
        </p:blipFill>
        <p:spPr>
          <a:xfrm>
            <a:off x="2915120" y="1627562"/>
            <a:ext cx="6361760" cy="5016574"/>
          </a:xfrm>
          <a:prstGeom prst="rect">
            <a:avLst/>
          </a:prstGeom>
        </p:spPr>
      </p:pic>
      <p:sp>
        <p:nvSpPr>
          <p:cNvPr id="2" name="Slide Number Placeholder 1">
            <a:extLst>
              <a:ext uri="{FF2B5EF4-FFF2-40B4-BE49-F238E27FC236}">
                <a16:creationId xmlns:a16="http://schemas.microsoft.com/office/drawing/2014/main" id="{33AFA734-1776-E5BB-642D-36FDED6C004F}"/>
              </a:ext>
            </a:extLst>
          </p:cNvPr>
          <p:cNvSpPr>
            <a:spLocks noGrp="1"/>
          </p:cNvSpPr>
          <p:nvPr>
            <p:ph type="sldNum" idx="12"/>
          </p:nvPr>
        </p:nvSpPr>
        <p:spPr/>
        <p:txBody>
          <a:bodyPr/>
          <a:lstStyle/>
          <a:p>
            <a:fld id="{00000000-1234-1234-1234-123412341234}" type="slidenum">
              <a:rPr lang="en-GB" smtClean="0"/>
              <a:pPr/>
              <a:t>25</a:t>
            </a:fld>
            <a:endParaRPr lang="en-GB" dirty="0"/>
          </a:p>
        </p:txBody>
      </p:sp>
    </p:spTree>
    <p:extLst>
      <p:ext uri="{BB962C8B-B14F-4D97-AF65-F5344CB8AC3E}">
        <p14:creationId xmlns:p14="http://schemas.microsoft.com/office/powerpoint/2010/main" val="2125473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Constraining parametric uncertainty</a:t>
            </a:r>
          </a:p>
        </p:txBody>
      </p:sp>
      <p:sp>
        <p:nvSpPr>
          <p:cNvPr id="2" name="Slide Number Placeholder 1">
            <a:extLst>
              <a:ext uri="{FF2B5EF4-FFF2-40B4-BE49-F238E27FC236}">
                <a16:creationId xmlns:a16="http://schemas.microsoft.com/office/drawing/2014/main" id="{4C2967FE-5048-A47D-5DF5-8D2CCD0FB36C}"/>
              </a:ext>
            </a:extLst>
          </p:cNvPr>
          <p:cNvSpPr>
            <a:spLocks noGrp="1"/>
          </p:cNvSpPr>
          <p:nvPr>
            <p:ph type="sldNum" idx="12"/>
          </p:nvPr>
        </p:nvSpPr>
        <p:spPr/>
        <p:txBody>
          <a:bodyPr/>
          <a:lstStyle/>
          <a:p>
            <a:fld id="{00000000-1234-1234-1234-123412341234}" type="slidenum">
              <a:rPr lang="en-GB" smtClean="0"/>
              <a:pPr/>
              <a:t>26</a:t>
            </a:fld>
            <a:endParaRPr lang="en-GB" dirty="0"/>
          </a:p>
        </p:txBody>
      </p:sp>
      <p:sp>
        <p:nvSpPr>
          <p:cNvPr id="8" name="TextBox 7">
            <a:extLst>
              <a:ext uri="{FF2B5EF4-FFF2-40B4-BE49-F238E27FC236}">
                <a16:creationId xmlns:a16="http://schemas.microsoft.com/office/drawing/2014/main" id="{E82AFD10-6FF4-D762-1359-A189CD3B157D}"/>
              </a:ext>
            </a:extLst>
          </p:cNvPr>
          <p:cNvSpPr txBox="1"/>
          <p:nvPr/>
        </p:nvSpPr>
        <p:spPr>
          <a:xfrm>
            <a:off x="9669656" y="6427103"/>
            <a:ext cx="1852687" cy="369332"/>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McCoy et al. 2020</a:t>
            </a:r>
          </a:p>
        </p:txBody>
      </p:sp>
      <p:pic>
        <p:nvPicPr>
          <p:cNvPr id="9" name="Picture 8">
            <a:extLst>
              <a:ext uri="{FF2B5EF4-FFF2-40B4-BE49-F238E27FC236}">
                <a16:creationId xmlns:a16="http://schemas.microsoft.com/office/drawing/2014/main" id="{166A9C91-0C53-8B1E-1AF6-21AB44FD1A79}"/>
              </a:ext>
            </a:extLst>
          </p:cNvPr>
          <p:cNvPicPr>
            <a:picLocks noChangeAspect="1"/>
          </p:cNvPicPr>
          <p:nvPr/>
        </p:nvPicPr>
        <p:blipFill>
          <a:blip r:embed="rId3"/>
          <a:stretch>
            <a:fillRect/>
          </a:stretch>
        </p:blipFill>
        <p:spPr>
          <a:xfrm>
            <a:off x="6585042" y="1933117"/>
            <a:ext cx="4858428" cy="4477375"/>
          </a:xfrm>
          <a:prstGeom prst="rect">
            <a:avLst/>
          </a:prstGeom>
        </p:spPr>
      </p:pic>
      <p:pic>
        <p:nvPicPr>
          <p:cNvPr id="11" name="Picture 2">
            <a:extLst>
              <a:ext uri="{FF2B5EF4-FFF2-40B4-BE49-F238E27FC236}">
                <a16:creationId xmlns:a16="http://schemas.microsoft.com/office/drawing/2014/main" id="{4B49947F-C1DE-A001-390E-DD7779E07B38}"/>
              </a:ext>
            </a:extLst>
          </p:cNvPr>
          <p:cNvPicPr>
            <a:picLocks noChangeAspect="1" noChangeArrowheads="1"/>
          </p:cNvPicPr>
          <p:nvPr/>
        </p:nvPicPr>
        <p:blipFill>
          <a:blip r:embed="rId4"/>
          <a:srcRect/>
          <a:stretch/>
        </p:blipFill>
        <p:spPr bwMode="auto">
          <a:xfrm>
            <a:off x="953202" y="1505314"/>
            <a:ext cx="5033830" cy="50338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90CD54-01ED-E8D2-F9BA-03118585D9A9}"/>
              </a:ext>
            </a:extLst>
          </p:cNvPr>
          <p:cNvSpPr txBox="1"/>
          <p:nvPr/>
        </p:nvSpPr>
        <p:spPr>
          <a:xfrm>
            <a:off x="3579285" y="6427103"/>
            <a:ext cx="2516715" cy="369332"/>
          </a:xfrm>
          <a:prstGeom prst="rect">
            <a:avLst/>
          </a:prstGeom>
          <a:noFill/>
        </p:spPr>
        <p:txBody>
          <a:bodyPr wrap="none" rtlCol="0">
            <a:spAutoFit/>
          </a:bodyPr>
          <a:lstStyle/>
          <a:p>
            <a:r>
              <a:rPr lang="en-GB" dirty="0">
                <a:latin typeface="Calibri Light" panose="020F0302020204030204" pitchFamily="34" charset="0"/>
              </a:rPr>
              <a:t>Watson-Parris et al. 2020</a:t>
            </a:r>
          </a:p>
        </p:txBody>
      </p:sp>
    </p:spTree>
    <p:extLst>
      <p:ext uri="{BB962C8B-B14F-4D97-AF65-F5344CB8AC3E}">
        <p14:creationId xmlns:p14="http://schemas.microsoft.com/office/powerpoint/2010/main" val="956704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Constraining parametric uncertainty</a:t>
            </a:r>
          </a:p>
        </p:txBody>
      </p:sp>
      <p:sp>
        <p:nvSpPr>
          <p:cNvPr id="2" name="Slide Number Placeholder 1">
            <a:extLst>
              <a:ext uri="{FF2B5EF4-FFF2-40B4-BE49-F238E27FC236}">
                <a16:creationId xmlns:a16="http://schemas.microsoft.com/office/drawing/2014/main" id="{4C2967FE-5048-A47D-5DF5-8D2CCD0FB36C}"/>
              </a:ext>
            </a:extLst>
          </p:cNvPr>
          <p:cNvSpPr>
            <a:spLocks noGrp="1"/>
          </p:cNvSpPr>
          <p:nvPr>
            <p:ph type="sldNum" idx="12"/>
          </p:nvPr>
        </p:nvSpPr>
        <p:spPr/>
        <p:txBody>
          <a:bodyPr/>
          <a:lstStyle/>
          <a:p>
            <a:fld id="{00000000-1234-1234-1234-123412341234}" type="slidenum">
              <a:rPr lang="en-GB" smtClean="0"/>
              <a:pPr/>
              <a:t>27</a:t>
            </a:fld>
            <a:endParaRPr lang="en-GB" dirty="0"/>
          </a:p>
        </p:txBody>
      </p:sp>
      <p:sp>
        <p:nvSpPr>
          <p:cNvPr id="8" name="TextBox 7">
            <a:extLst>
              <a:ext uri="{FF2B5EF4-FFF2-40B4-BE49-F238E27FC236}">
                <a16:creationId xmlns:a16="http://schemas.microsoft.com/office/drawing/2014/main" id="{E82AFD10-6FF4-D762-1359-A189CD3B157D}"/>
              </a:ext>
            </a:extLst>
          </p:cNvPr>
          <p:cNvSpPr txBox="1"/>
          <p:nvPr/>
        </p:nvSpPr>
        <p:spPr>
          <a:xfrm>
            <a:off x="3294788" y="6211123"/>
            <a:ext cx="2200859" cy="369332"/>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Song et al. submitted.</a:t>
            </a:r>
          </a:p>
        </p:txBody>
      </p:sp>
      <p:pic>
        <p:nvPicPr>
          <p:cNvPr id="5" name="Picture 4">
            <a:extLst>
              <a:ext uri="{FF2B5EF4-FFF2-40B4-BE49-F238E27FC236}">
                <a16:creationId xmlns:a16="http://schemas.microsoft.com/office/drawing/2014/main" id="{C3C2F45A-380C-E07C-E957-A766E13819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25" r="2818"/>
          <a:stretch/>
        </p:blipFill>
        <p:spPr bwMode="auto">
          <a:xfrm>
            <a:off x="1438469" y="2456333"/>
            <a:ext cx="3769279" cy="3701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3644BE11-8BD5-EE36-3D79-E5D3D276ECD1}"/>
              </a:ext>
            </a:extLst>
          </p:cNvPr>
          <p:cNvSpPr txBox="1"/>
          <p:nvPr/>
        </p:nvSpPr>
        <p:spPr>
          <a:xfrm>
            <a:off x="2881854" y="1983493"/>
            <a:ext cx="825867" cy="369332"/>
          </a:xfrm>
          <a:prstGeom prst="rect">
            <a:avLst/>
          </a:prstGeom>
          <a:noFill/>
        </p:spPr>
        <p:txBody>
          <a:bodyPr wrap="none" rtlCol="0">
            <a:spAutoFit/>
          </a:bodyPr>
          <a:lstStyle/>
          <a:p>
            <a:r>
              <a:rPr lang="en-US" dirty="0"/>
              <a:t>CAM6</a:t>
            </a:r>
          </a:p>
        </p:txBody>
      </p:sp>
    </p:spTree>
    <p:extLst>
      <p:ext uri="{BB962C8B-B14F-4D97-AF65-F5344CB8AC3E}">
        <p14:creationId xmlns:p14="http://schemas.microsoft.com/office/powerpoint/2010/main" val="87019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Constraining parametric uncertainty</a:t>
            </a:r>
          </a:p>
        </p:txBody>
      </p:sp>
      <p:sp>
        <p:nvSpPr>
          <p:cNvPr id="2" name="Slide Number Placeholder 1">
            <a:extLst>
              <a:ext uri="{FF2B5EF4-FFF2-40B4-BE49-F238E27FC236}">
                <a16:creationId xmlns:a16="http://schemas.microsoft.com/office/drawing/2014/main" id="{4C2967FE-5048-A47D-5DF5-8D2CCD0FB36C}"/>
              </a:ext>
            </a:extLst>
          </p:cNvPr>
          <p:cNvSpPr>
            <a:spLocks noGrp="1"/>
          </p:cNvSpPr>
          <p:nvPr>
            <p:ph type="sldNum" idx="12"/>
          </p:nvPr>
        </p:nvSpPr>
        <p:spPr/>
        <p:txBody>
          <a:bodyPr/>
          <a:lstStyle/>
          <a:p>
            <a:fld id="{00000000-1234-1234-1234-123412341234}" type="slidenum">
              <a:rPr lang="en-GB" smtClean="0"/>
              <a:pPr/>
              <a:t>28</a:t>
            </a:fld>
            <a:endParaRPr lang="en-GB" dirty="0"/>
          </a:p>
        </p:txBody>
      </p:sp>
      <p:pic>
        <p:nvPicPr>
          <p:cNvPr id="5" name="Picture 4">
            <a:extLst>
              <a:ext uri="{FF2B5EF4-FFF2-40B4-BE49-F238E27FC236}">
                <a16:creationId xmlns:a16="http://schemas.microsoft.com/office/drawing/2014/main" id="{C3C2F45A-380C-E07C-E957-A766E13819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25" r="2818"/>
          <a:stretch/>
        </p:blipFill>
        <p:spPr bwMode="auto">
          <a:xfrm>
            <a:off x="1438469" y="2456333"/>
            <a:ext cx="3769279" cy="3701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1A406B0-D80E-9CD2-57FA-DE07D41FE614}"/>
              </a:ext>
            </a:extLst>
          </p:cNvPr>
          <p:cNvPicPr>
            <a:picLocks noChangeAspect="1"/>
          </p:cNvPicPr>
          <p:nvPr/>
        </p:nvPicPr>
        <p:blipFill>
          <a:blip r:embed="rId4"/>
          <a:stretch>
            <a:fillRect/>
          </a:stretch>
        </p:blipFill>
        <p:spPr>
          <a:xfrm>
            <a:off x="6613291" y="2456333"/>
            <a:ext cx="4931541" cy="3701330"/>
          </a:xfrm>
          <a:prstGeom prst="rect">
            <a:avLst/>
          </a:prstGeom>
        </p:spPr>
      </p:pic>
      <p:sp>
        <p:nvSpPr>
          <p:cNvPr id="12" name="TextBox 11">
            <a:extLst>
              <a:ext uri="{FF2B5EF4-FFF2-40B4-BE49-F238E27FC236}">
                <a16:creationId xmlns:a16="http://schemas.microsoft.com/office/drawing/2014/main" id="{3644BE11-8BD5-EE36-3D79-E5D3D276ECD1}"/>
              </a:ext>
            </a:extLst>
          </p:cNvPr>
          <p:cNvSpPr txBox="1"/>
          <p:nvPr/>
        </p:nvSpPr>
        <p:spPr>
          <a:xfrm>
            <a:off x="2881854" y="1983493"/>
            <a:ext cx="825867" cy="369332"/>
          </a:xfrm>
          <a:prstGeom prst="rect">
            <a:avLst/>
          </a:prstGeom>
          <a:noFill/>
        </p:spPr>
        <p:txBody>
          <a:bodyPr wrap="none" rtlCol="0">
            <a:spAutoFit/>
          </a:bodyPr>
          <a:lstStyle/>
          <a:p>
            <a:r>
              <a:rPr lang="en-US" dirty="0"/>
              <a:t>CAM6</a:t>
            </a:r>
          </a:p>
        </p:txBody>
      </p:sp>
      <p:sp>
        <p:nvSpPr>
          <p:cNvPr id="13" name="TextBox 12">
            <a:extLst>
              <a:ext uri="{FF2B5EF4-FFF2-40B4-BE49-F238E27FC236}">
                <a16:creationId xmlns:a16="http://schemas.microsoft.com/office/drawing/2014/main" id="{034639CC-51F8-8291-F0A6-F65DB1B88323}"/>
              </a:ext>
            </a:extLst>
          </p:cNvPr>
          <p:cNvSpPr txBox="1"/>
          <p:nvPr/>
        </p:nvSpPr>
        <p:spPr>
          <a:xfrm>
            <a:off x="8666127" y="1984041"/>
            <a:ext cx="1005403" cy="369332"/>
          </a:xfrm>
          <a:prstGeom prst="rect">
            <a:avLst/>
          </a:prstGeom>
          <a:noFill/>
        </p:spPr>
        <p:txBody>
          <a:bodyPr wrap="none" rtlCol="0">
            <a:spAutoFit/>
          </a:bodyPr>
          <a:lstStyle/>
          <a:p>
            <a:r>
              <a:rPr lang="en-US" dirty="0"/>
              <a:t>UKESM</a:t>
            </a:r>
          </a:p>
        </p:txBody>
      </p:sp>
      <p:sp>
        <p:nvSpPr>
          <p:cNvPr id="6" name="TextBox 5">
            <a:extLst>
              <a:ext uri="{FF2B5EF4-FFF2-40B4-BE49-F238E27FC236}">
                <a16:creationId xmlns:a16="http://schemas.microsoft.com/office/drawing/2014/main" id="{FFD79715-C470-1809-6C2C-50E516E301B5}"/>
              </a:ext>
            </a:extLst>
          </p:cNvPr>
          <p:cNvSpPr txBox="1"/>
          <p:nvPr/>
        </p:nvSpPr>
        <p:spPr>
          <a:xfrm>
            <a:off x="8644486" y="6157663"/>
            <a:ext cx="2365135" cy="369332"/>
          </a:xfrm>
          <a:prstGeom prst="rect">
            <a:avLst/>
          </a:prstGeom>
          <a:noFill/>
        </p:spPr>
        <p:txBody>
          <a:bodyPr wrap="none" rtlCol="0">
            <a:spAutoFit/>
          </a:bodyPr>
          <a:lstStyle/>
          <a:p>
            <a:r>
              <a:rPr lang="en-GB" dirty="0" err="1">
                <a:latin typeface="Calibri Light" panose="020F0302020204030204" pitchFamily="34" charset="0"/>
              </a:rPr>
              <a:t>Regayre</a:t>
            </a:r>
            <a:r>
              <a:rPr lang="en-GB" dirty="0">
                <a:latin typeface="Calibri Light" panose="020F0302020204030204" pitchFamily="34" charset="0"/>
              </a:rPr>
              <a:t> et al. </a:t>
            </a:r>
            <a:r>
              <a:rPr lang="en-GB" i="1" dirty="0">
                <a:latin typeface="Calibri Light" panose="020F0302020204030204" pitchFamily="34" charset="0"/>
              </a:rPr>
              <a:t>ACP 2023</a:t>
            </a:r>
            <a:endParaRPr lang="en-GB" dirty="0">
              <a:latin typeface="Calibri Light" panose="020F0302020204030204" pitchFamily="34" charset="0"/>
            </a:endParaRPr>
          </a:p>
        </p:txBody>
      </p:sp>
      <p:sp>
        <p:nvSpPr>
          <p:cNvPr id="3" name="TextBox 2">
            <a:extLst>
              <a:ext uri="{FF2B5EF4-FFF2-40B4-BE49-F238E27FC236}">
                <a16:creationId xmlns:a16="http://schemas.microsoft.com/office/drawing/2014/main" id="{53E28ADB-C1AD-305A-FFF8-54453D43ACCA}"/>
              </a:ext>
            </a:extLst>
          </p:cNvPr>
          <p:cNvSpPr txBox="1"/>
          <p:nvPr/>
        </p:nvSpPr>
        <p:spPr>
          <a:xfrm>
            <a:off x="3294788" y="6211123"/>
            <a:ext cx="2200859" cy="369332"/>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Song et al. submitted.</a:t>
            </a:r>
          </a:p>
        </p:txBody>
      </p:sp>
    </p:spTree>
    <p:extLst>
      <p:ext uri="{BB962C8B-B14F-4D97-AF65-F5344CB8AC3E}">
        <p14:creationId xmlns:p14="http://schemas.microsoft.com/office/powerpoint/2010/main" val="147989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Constraining parametric uncertainty</a:t>
            </a:r>
          </a:p>
        </p:txBody>
      </p:sp>
      <p:sp>
        <p:nvSpPr>
          <p:cNvPr id="2" name="Slide Number Placeholder 1">
            <a:extLst>
              <a:ext uri="{FF2B5EF4-FFF2-40B4-BE49-F238E27FC236}">
                <a16:creationId xmlns:a16="http://schemas.microsoft.com/office/drawing/2014/main" id="{4C2967FE-5048-A47D-5DF5-8D2CCD0FB36C}"/>
              </a:ext>
            </a:extLst>
          </p:cNvPr>
          <p:cNvSpPr>
            <a:spLocks noGrp="1"/>
          </p:cNvSpPr>
          <p:nvPr>
            <p:ph type="sldNum" idx="12"/>
          </p:nvPr>
        </p:nvSpPr>
        <p:spPr/>
        <p:txBody>
          <a:bodyPr/>
          <a:lstStyle/>
          <a:p>
            <a:fld id="{00000000-1234-1234-1234-123412341234}" type="slidenum">
              <a:rPr lang="en-GB" smtClean="0"/>
              <a:pPr/>
              <a:t>29</a:t>
            </a:fld>
            <a:endParaRPr lang="en-GB" dirty="0"/>
          </a:p>
        </p:txBody>
      </p:sp>
      <p:pic>
        <p:nvPicPr>
          <p:cNvPr id="5" name="Picture 4">
            <a:extLst>
              <a:ext uri="{FF2B5EF4-FFF2-40B4-BE49-F238E27FC236}">
                <a16:creationId xmlns:a16="http://schemas.microsoft.com/office/drawing/2014/main" id="{C3C2F45A-380C-E07C-E957-A766E13819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25" r="2818"/>
          <a:stretch/>
        </p:blipFill>
        <p:spPr bwMode="auto">
          <a:xfrm>
            <a:off x="1438469" y="2456333"/>
            <a:ext cx="3769279" cy="3701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1A406B0-D80E-9CD2-57FA-DE07D41FE614}"/>
              </a:ext>
            </a:extLst>
          </p:cNvPr>
          <p:cNvPicPr>
            <a:picLocks noChangeAspect="1"/>
          </p:cNvPicPr>
          <p:nvPr/>
        </p:nvPicPr>
        <p:blipFill>
          <a:blip r:embed="rId4"/>
          <a:stretch>
            <a:fillRect/>
          </a:stretch>
        </p:blipFill>
        <p:spPr>
          <a:xfrm>
            <a:off x="6613291" y="2456333"/>
            <a:ext cx="4931541" cy="3701330"/>
          </a:xfrm>
          <a:prstGeom prst="rect">
            <a:avLst/>
          </a:prstGeom>
        </p:spPr>
      </p:pic>
      <p:sp>
        <p:nvSpPr>
          <p:cNvPr id="12" name="TextBox 11">
            <a:extLst>
              <a:ext uri="{FF2B5EF4-FFF2-40B4-BE49-F238E27FC236}">
                <a16:creationId xmlns:a16="http://schemas.microsoft.com/office/drawing/2014/main" id="{3644BE11-8BD5-EE36-3D79-E5D3D276ECD1}"/>
              </a:ext>
            </a:extLst>
          </p:cNvPr>
          <p:cNvSpPr txBox="1"/>
          <p:nvPr/>
        </p:nvSpPr>
        <p:spPr>
          <a:xfrm>
            <a:off x="2881854" y="1983493"/>
            <a:ext cx="825867" cy="369332"/>
          </a:xfrm>
          <a:prstGeom prst="rect">
            <a:avLst/>
          </a:prstGeom>
          <a:noFill/>
        </p:spPr>
        <p:txBody>
          <a:bodyPr wrap="none" rtlCol="0">
            <a:spAutoFit/>
          </a:bodyPr>
          <a:lstStyle/>
          <a:p>
            <a:r>
              <a:rPr lang="en-US" dirty="0"/>
              <a:t>CAM6</a:t>
            </a:r>
          </a:p>
        </p:txBody>
      </p:sp>
      <p:sp>
        <p:nvSpPr>
          <p:cNvPr id="13" name="TextBox 12">
            <a:extLst>
              <a:ext uri="{FF2B5EF4-FFF2-40B4-BE49-F238E27FC236}">
                <a16:creationId xmlns:a16="http://schemas.microsoft.com/office/drawing/2014/main" id="{034639CC-51F8-8291-F0A6-F65DB1B88323}"/>
              </a:ext>
            </a:extLst>
          </p:cNvPr>
          <p:cNvSpPr txBox="1"/>
          <p:nvPr/>
        </p:nvSpPr>
        <p:spPr>
          <a:xfrm>
            <a:off x="8666127" y="1984041"/>
            <a:ext cx="1005403" cy="369332"/>
          </a:xfrm>
          <a:prstGeom prst="rect">
            <a:avLst/>
          </a:prstGeom>
          <a:noFill/>
        </p:spPr>
        <p:txBody>
          <a:bodyPr wrap="none" rtlCol="0">
            <a:spAutoFit/>
          </a:bodyPr>
          <a:lstStyle/>
          <a:p>
            <a:r>
              <a:rPr lang="en-US" dirty="0"/>
              <a:t>UKESM</a:t>
            </a:r>
          </a:p>
        </p:txBody>
      </p:sp>
      <p:sp>
        <p:nvSpPr>
          <p:cNvPr id="3" name="Down Arrow 2">
            <a:extLst>
              <a:ext uri="{FF2B5EF4-FFF2-40B4-BE49-F238E27FC236}">
                <a16:creationId xmlns:a16="http://schemas.microsoft.com/office/drawing/2014/main" id="{BF6CDADC-DD53-7E78-6A59-F9576FADE447}"/>
              </a:ext>
            </a:extLst>
          </p:cNvPr>
          <p:cNvSpPr/>
          <p:nvPr/>
        </p:nvSpPr>
        <p:spPr>
          <a:xfrm flipV="1">
            <a:off x="7340600" y="2717800"/>
            <a:ext cx="459218" cy="92710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B5F439-9E6D-A518-7F31-EF81574F9097}"/>
              </a:ext>
            </a:extLst>
          </p:cNvPr>
          <p:cNvSpPr txBox="1"/>
          <p:nvPr/>
        </p:nvSpPr>
        <p:spPr>
          <a:xfrm>
            <a:off x="8644486" y="6157663"/>
            <a:ext cx="2365135" cy="369332"/>
          </a:xfrm>
          <a:prstGeom prst="rect">
            <a:avLst/>
          </a:prstGeom>
          <a:noFill/>
        </p:spPr>
        <p:txBody>
          <a:bodyPr wrap="none" rtlCol="0">
            <a:spAutoFit/>
          </a:bodyPr>
          <a:lstStyle/>
          <a:p>
            <a:r>
              <a:rPr lang="en-GB" dirty="0" err="1">
                <a:latin typeface="Calibri Light" panose="020F0302020204030204" pitchFamily="34" charset="0"/>
              </a:rPr>
              <a:t>Regayre</a:t>
            </a:r>
            <a:r>
              <a:rPr lang="en-GB" dirty="0">
                <a:latin typeface="Calibri Light" panose="020F0302020204030204" pitchFamily="34" charset="0"/>
              </a:rPr>
              <a:t> et al. </a:t>
            </a:r>
            <a:r>
              <a:rPr lang="en-GB" i="1" dirty="0">
                <a:latin typeface="Calibri Light" panose="020F0302020204030204" pitchFamily="34" charset="0"/>
              </a:rPr>
              <a:t>ACP 2023</a:t>
            </a:r>
            <a:endParaRPr lang="en-GB" dirty="0">
              <a:latin typeface="Calibri Light" panose="020F0302020204030204" pitchFamily="34" charset="0"/>
            </a:endParaRPr>
          </a:p>
        </p:txBody>
      </p:sp>
      <p:sp>
        <p:nvSpPr>
          <p:cNvPr id="7" name="TextBox 6">
            <a:extLst>
              <a:ext uri="{FF2B5EF4-FFF2-40B4-BE49-F238E27FC236}">
                <a16:creationId xmlns:a16="http://schemas.microsoft.com/office/drawing/2014/main" id="{3CEC7D25-7CA6-5810-8190-462E37685518}"/>
              </a:ext>
            </a:extLst>
          </p:cNvPr>
          <p:cNvSpPr txBox="1"/>
          <p:nvPr/>
        </p:nvSpPr>
        <p:spPr>
          <a:xfrm>
            <a:off x="3294788" y="6211123"/>
            <a:ext cx="2200859" cy="369332"/>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Song et al. submitted.</a:t>
            </a:r>
          </a:p>
        </p:txBody>
      </p:sp>
    </p:spTree>
    <p:extLst>
      <p:ext uri="{BB962C8B-B14F-4D97-AF65-F5344CB8AC3E}">
        <p14:creationId xmlns:p14="http://schemas.microsoft.com/office/powerpoint/2010/main" val="2741053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 name="Graphic 11" descr="Single gear">
            <a:extLst>
              <a:ext uri="{FF2B5EF4-FFF2-40B4-BE49-F238E27FC236}">
                <a16:creationId xmlns:a16="http://schemas.microsoft.com/office/drawing/2014/main" id="{32292287-73BA-DE01-3066-96CA97EE95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5791" y="1422184"/>
            <a:ext cx="4611963" cy="4611963"/>
          </a:xfrm>
          <a:prstGeom prst="rect">
            <a:avLst/>
          </a:prstGeom>
        </p:spPr>
      </p:pic>
      <p:sp>
        <p:nvSpPr>
          <p:cNvPr id="11" name="Oval 10">
            <a:extLst>
              <a:ext uri="{FF2B5EF4-FFF2-40B4-BE49-F238E27FC236}">
                <a16:creationId xmlns:a16="http://schemas.microsoft.com/office/drawing/2014/main" id="{2608CF17-D303-A472-5F8B-E3E6F4EFE3D0}"/>
              </a:ext>
            </a:extLst>
          </p:cNvPr>
          <p:cNvSpPr/>
          <p:nvPr/>
        </p:nvSpPr>
        <p:spPr>
          <a:xfrm>
            <a:off x="3045100" y="2002872"/>
            <a:ext cx="5770454" cy="3383958"/>
          </a:xfrm>
          <a:prstGeom prst="ellipse">
            <a:avLst/>
          </a:prstGeom>
          <a:solidFill>
            <a:schemeClr val="bg2">
              <a:alpha val="51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Logos &amp; Brand Guidelines | NVIDIA">
            <a:extLst>
              <a:ext uri="{FF2B5EF4-FFF2-40B4-BE49-F238E27FC236}">
                <a16:creationId xmlns:a16="http://schemas.microsoft.com/office/drawing/2014/main" id="{BBEDAC43-55AC-5196-9BF6-D9A21C84BE66}"/>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95129" y="3366879"/>
            <a:ext cx="3547117" cy="199525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00EFCF6-B552-AA3E-7B4D-49A9B121EB15}"/>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Machine Learning</a:t>
            </a:r>
          </a:p>
        </p:txBody>
      </p:sp>
      <p:sp>
        <p:nvSpPr>
          <p:cNvPr id="13" name="Slide Number Placeholder 3">
            <a:extLst>
              <a:ext uri="{FF2B5EF4-FFF2-40B4-BE49-F238E27FC236}">
                <a16:creationId xmlns:a16="http://schemas.microsoft.com/office/drawing/2014/main" id="{ED3B8ABB-03CE-F4A7-D3C8-9534775EE6EA}"/>
              </a:ext>
            </a:extLst>
          </p:cNvPr>
          <p:cNvSpPr>
            <a:spLocks noGrp="1"/>
          </p:cNvSpPr>
          <p:nvPr>
            <p:ph type="sldNum" idx="12"/>
          </p:nvPr>
        </p:nvSpPr>
        <p:spPr>
          <a:xfrm>
            <a:off x="170677" y="6157663"/>
            <a:ext cx="489846" cy="524800"/>
          </a:xfrm>
        </p:spPr>
        <p:txBody>
          <a:bodyPr/>
          <a:lstStyle/>
          <a:p>
            <a:fld id="{00000000-1234-1234-1234-123412341234}" type="slidenum">
              <a:rPr lang="en-GB" smtClean="0"/>
              <a:pPr/>
              <a:t>3</a:t>
            </a:fld>
            <a:endParaRPr lang="en-GB" dirty="0"/>
          </a:p>
        </p:txBody>
      </p:sp>
      <p:pic>
        <p:nvPicPr>
          <p:cNvPr id="5138" name="Picture 18" descr="THE NEW CHATGPT LOGO PNG 2023 - eDigital Agency">
            <a:extLst>
              <a:ext uri="{FF2B5EF4-FFF2-40B4-BE49-F238E27FC236}">
                <a16:creationId xmlns:a16="http://schemas.microsoft.com/office/drawing/2014/main" id="{09532BDC-C6B3-9312-B3E9-961A19A15605}"/>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684405" y="2363503"/>
            <a:ext cx="1431681" cy="14316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eepmind logo - Ebuyer Blog">
            <a:extLst>
              <a:ext uri="{FF2B5EF4-FFF2-40B4-BE49-F238E27FC236}">
                <a16:creationId xmlns:a16="http://schemas.microsoft.com/office/drawing/2014/main" id="{4D687000-A710-C753-A344-F941037AA825}"/>
              </a:ext>
            </a:extLst>
          </p:cNvPr>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292699" y="2553039"/>
            <a:ext cx="2927230" cy="9837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rand Resource Center | Brand terms">
            <a:extLst>
              <a:ext uri="{FF2B5EF4-FFF2-40B4-BE49-F238E27FC236}">
                <a16:creationId xmlns:a16="http://schemas.microsoft.com/office/drawing/2014/main" id="{FABA1330-52B9-A6BE-235F-1CB87B8A0A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9930" y="3545555"/>
            <a:ext cx="2507749" cy="14693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ainbow colored circle with black text&#10;&#10;Description automatically generated with low confidence">
            <a:extLst>
              <a:ext uri="{FF2B5EF4-FFF2-40B4-BE49-F238E27FC236}">
                <a16:creationId xmlns:a16="http://schemas.microsoft.com/office/drawing/2014/main" id="{5A0F6E45-095F-B978-414A-4C33D44AB8DA}"/>
              </a:ext>
            </a:extLst>
          </p:cNvPr>
          <p:cNvPicPr>
            <a:picLocks noChangeAspect="1"/>
          </p:cNvPicPr>
          <p:nvPr/>
        </p:nvPicPr>
        <p:blipFill rotWithShape="1">
          <a:blip r:embed="rId9"/>
          <a:srcRect l="18699" t="1" r="19539" b="32890"/>
          <a:stretch/>
        </p:blipFill>
        <p:spPr>
          <a:xfrm>
            <a:off x="827314" y="3458741"/>
            <a:ext cx="1403971" cy="1394457"/>
          </a:xfrm>
          <a:prstGeom prst="rect">
            <a:avLst/>
          </a:prstGeom>
        </p:spPr>
      </p:pic>
      <p:pic>
        <p:nvPicPr>
          <p:cNvPr id="3" name="Picture 8" descr="FraLab">
            <a:extLst>
              <a:ext uri="{FF2B5EF4-FFF2-40B4-BE49-F238E27FC236}">
                <a16:creationId xmlns:a16="http://schemas.microsoft.com/office/drawing/2014/main" id="{C6DCB488-6186-2608-72DB-C4AD89A016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43611" y="4951715"/>
            <a:ext cx="177800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M²LInES">
            <a:extLst>
              <a:ext uri="{FF2B5EF4-FFF2-40B4-BE49-F238E27FC236}">
                <a16:creationId xmlns:a16="http://schemas.microsoft.com/office/drawing/2014/main" id="{0E77D4CE-E107-31AB-5048-F318823356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95419" y="1468594"/>
            <a:ext cx="1622806" cy="1661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M²LInES (@M2LInES) / Twitter">
            <a:extLst>
              <a:ext uri="{FF2B5EF4-FFF2-40B4-BE49-F238E27FC236}">
                <a16:creationId xmlns:a16="http://schemas.microsoft.com/office/drawing/2014/main" id="{ED0035EA-1B38-3060-D6D5-347063DACB31}"/>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4863" y="4853198"/>
            <a:ext cx="177800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NSF AI Institute for Research on Trustworthy AI in Weather, Climate, and  Coastal Oceanography (AI2ES)">
            <a:extLst>
              <a:ext uri="{FF2B5EF4-FFF2-40B4-BE49-F238E27FC236}">
                <a16:creationId xmlns:a16="http://schemas.microsoft.com/office/drawing/2014/main" id="{D780B6F7-E451-3B5E-6B51-00C19BFB0B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6349" y="1428732"/>
            <a:ext cx="1723554" cy="1740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me">
            <a:extLst>
              <a:ext uri="{FF2B5EF4-FFF2-40B4-BE49-F238E27FC236}">
                <a16:creationId xmlns:a16="http://schemas.microsoft.com/office/drawing/2014/main" id="{ABF26A77-3C56-7ACF-A783-7639A2C5590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0265" y="3536786"/>
            <a:ext cx="1622807" cy="14355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food, device&#10;&#10;Description automatically generated">
            <a:extLst>
              <a:ext uri="{FF2B5EF4-FFF2-40B4-BE49-F238E27FC236}">
                <a16:creationId xmlns:a16="http://schemas.microsoft.com/office/drawing/2014/main" id="{E46D4B73-C285-6A74-D2BC-B00031DCED5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110660" y="5580522"/>
            <a:ext cx="1047094" cy="1063982"/>
          </a:xfrm>
          <a:prstGeom prst="rect">
            <a:avLst/>
          </a:prstGeom>
        </p:spPr>
      </p:pic>
      <p:pic>
        <p:nvPicPr>
          <p:cNvPr id="10" name="Picture 9" descr="A picture containing wheel, window&#10;&#10;Description automatically generated">
            <a:extLst>
              <a:ext uri="{FF2B5EF4-FFF2-40B4-BE49-F238E27FC236}">
                <a16:creationId xmlns:a16="http://schemas.microsoft.com/office/drawing/2014/main" id="{5806F64C-C29A-8AE0-C799-214A2A8C610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14812" y="5685020"/>
            <a:ext cx="2507750" cy="1028123"/>
          </a:xfrm>
          <a:prstGeom prst="rect">
            <a:avLst/>
          </a:prstGeom>
        </p:spPr>
      </p:pic>
    </p:spTree>
    <p:extLst>
      <p:ext uri="{BB962C8B-B14F-4D97-AF65-F5344CB8AC3E}">
        <p14:creationId xmlns:p14="http://schemas.microsoft.com/office/powerpoint/2010/main" val="28951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8B6F10-049C-E7F8-D2BE-273EC1BE64C2}"/>
              </a:ext>
            </a:extLst>
          </p:cNvPr>
          <p:cNvSpPr>
            <a:spLocks noGrp="1"/>
          </p:cNvSpPr>
          <p:nvPr>
            <p:ph type="sldNum" idx="12"/>
          </p:nvPr>
        </p:nvSpPr>
        <p:spPr/>
        <p:txBody>
          <a:bodyPr/>
          <a:lstStyle/>
          <a:p>
            <a:fld id="{00000000-1234-1234-1234-123412341234}" type="slidenum">
              <a:rPr lang="en-GB" smtClean="0"/>
              <a:pPr/>
              <a:t>30</a:t>
            </a:fld>
            <a:endParaRPr lang="en-GB" dirty="0"/>
          </a:p>
        </p:txBody>
      </p:sp>
      <p:sp>
        <p:nvSpPr>
          <p:cNvPr id="4" name="Title 1">
            <a:extLst>
              <a:ext uri="{FF2B5EF4-FFF2-40B4-BE49-F238E27FC236}">
                <a16:creationId xmlns:a16="http://schemas.microsoft.com/office/drawing/2014/main" id="{93F3125C-2BA5-D5DC-1E28-DC74427FCAAD}"/>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Sources of uncertainty</a:t>
            </a:r>
          </a:p>
        </p:txBody>
      </p:sp>
      <p:sp>
        <p:nvSpPr>
          <p:cNvPr id="6" name="Rectangle 5">
            <a:extLst>
              <a:ext uri="{FF2B5EF4-FFF2-40B4-BE49-F238E27FC236}">
                <a16:creationId xmlns:a16="http://schemas.microsoft.com/office/drawing/2014/main" id="{D3C03984-975B-EB5D-C6E1-9E2A38573B33}"/>
              </a:ext>
            </a:extLst>
          </p:cNvPr>
          <p:cNvSpPr/>
          <p:nvPr/>
        </p:nvSpPr>
        <p:spPr>
          <a:xfrm>
            <a:off x="3239589" y="1698171"/>
            <a:ext cx="5917474" cy="4075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171F13-DEBA-426D-1CD4-087C94102387}"/>
              </a:ext>
            </a:extLst>
          </p:cNvPr>
          <p:cNvPicPr>
            <a:picLocks noChangeAspect="1"/>
          </p:cNvPicPr>
          <p:nvPr/>
        </p:nvPicPr>
        <p:blipFill>
          <a:blip r:embed="rId2"/>
          <a:srcRect/>
          <a:stretch/>
        </p:blipFill>
        <p:spPr>
          <a:xfrm>
            <a:off x="2280727" y="941257"/>
            <a:ext cx="7650001" cy="6114926"/>
          </a:xfrm>
          <a:prstGeom prst="rect">
            <a:avLst/>
          </a:prstGeom>
        </p:spPr>
      </p:pic>
      <p:sp>
        <p:nvSpPr>
          <p:cNvPr id="8" name="TextBox 7">
            <a:extLst>
              <a:ext uri="{FF2B5EF4-FFF2-40B4-BE49-F238E27FC236}">
                <a16:creationId xmlns:a16="http://schemas.microsoft.com/office/drawing/2014/main" id="{F08F323B-5CF8-C59B-9F77-4E5A93B0DCF2}"/>
              </a:ext>
            </a:extLst>
          </p:cNvPr>
          <p:cNvSpPr txBox="1"/>
          <p:nvPr/>
        </p:nvSpPr>
        <p:spPr>
          <a:xfrm>
            <a:off x="9715950" y="6307323"/>
            <a:ext cx="2215094" cy="369332"/>
          </a:xfrm>
          <a:prstGeom prst="rect">
            <a:avLst/>
          </a:prstGeom>
          <a:noFill/>
        </p:spPr>
        <p:txBody>
          <a:bodyPr wrap="none" rtlCol="0">
            <a:spAutoFit/>
          </a:bodyPr>
          <a:lstStyle/>
          <a:p>
            <a:r>
              <a:rPr lang="en-GB" dirty="0"/>
              <a:t>Watson-Parris 2021</a:t>
            </a:r>
            <a:endParaRPr lang="en-GB" i="1" dirty="0"/>
          </a:p>
        </p:txBody>
      </p:sp>
    </p:spTree>
    <p:extLst>
      <p:ext uri="{BB962C8B-B14F-4D97-AF65-F5344CB8AC3E}">
        <p14:creationId xmlns:p14="http://schemas.microsoft.com/office/powerpoint/2010/main" val="769629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3" name="Title 2">
            <a:extLst>
              <a:ext uri="{FF2B5EF4-FFF2-40B4-BE49-F238E27FC236}">
                <a16:creationId xmlns:a16="http://schemas.microsoft.com/office/drawing/2014/main" id="{B363B854-13F0-49A1-8AEC-62719AF2C0A9}"/>
              </a:ext>
            </a:extLst>
          </p:cNvPr>
          <p:cNvSpPr>
            <a:spLocks noGrp="1"/>
          </p:cNvSpPr>
          <p:nvPr>
            <p:ph type="title"/>
          </p:nvPr>
        </p:nvSpPr>
        <p:spPr/>
        <p:txBody>
          <a:bodyPr/>
          <a:lstStyle/>
          <a:p>
            <a:r>
              <a:rPr lang="en-US" dirty="0">
                <a:solidFill>
                  <a:srgbClr val="00B0F0"/>
                </a:solidFill>
              </a:rPr>
              <a:t>Exploring </a:t>
            </a:r>
            <a:r>
              <a:rPr lang="en-US" dirty="0">
                <a:solidFill>
                  <a:schemeClr val="tx1"/>
                </a:solidFill>
              </a:rPr>
              <a:t>future climates with ClimateBench</a:t>
            </a:r>
            <a:endParaRPr lang="en-GB" dirty="0">
              <a:solidFill>
                <a:schemeClr val="tx1"/>
              </a:solidFill>
            </a:endParaRPr>
          </a:p>
        </p:txBody>
      </p:sp>
    </p:spTree>
    <p:extLst>
      <p:ext uri="{BB962C8B-B14F-4D97-AF65-F5344CB8AC3E}">
        <p14:creationId xmlns:p14="http://schemas.microsoft.com/office/powerpoint/2010/main" val="3241836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Climate projections: </a:t>
            </a:r>
            <a:r>
              <a:rPr kumimoji="0" lang="en-US" sz="6000" b="0" i="0" u="none" strike="noStrike" kern="1200" cap="none" spc="0" normalizeH="0" baseline="0" noProof="0" dirty="0" err="1">
                <a:ln>
                  <a:noFill/>
                </a:ln>
                <a:solidFill>
                  <a:prstClr val="white"/>
                </a:solidFill>
                <a:effectLst/>
                <a:uLnTx/>
                <a:uFillTx/>
                <a:latin typeface="Calibri Light" panose="020F0302020204030204"/>
                <a:ea typeface="+mj-ea"/>
                <a:cs typeface="+mj-cs"/>
              </a:rPr>
              <a:t>ScenarioMIP</a:t>
            </a:r>
            <a:endPar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8" name="Picture 7">
            <a:extLst>
              <a:ext uri="{FF2B5EF4-FFF2-40B4-BE49-F238E27FC236}">
                <a16:creationId xmlns:a16="http://schemas.microsoft.com/office/drawing/2014/main" id="{219DED1A-6E35-8C49-8F6D-833E9978761B}"/>
              </a:ext>
            </a:extLst>
          </p:cNvPr>
          <p:cNvPicPr>
            <a:picLocks noChangeAspect="1"/>
          </p:cNvPicPr>
          <p:nvPr/>
        </p:nvPicPr>
        <p:blipFill>
          <a:blip r:embed="rId3">
            <a:clrChange>
              <a:clrFrom>
                <a:srgbClr val="191919"/>
              </a:clrFrom>
              <a:clrTo>
                <a:srgbClr val="191919">
                  <a:alpha val="0"/>
                </a:srgbClr>
              </a:clrTo>
            </a:clrChange>
          </a:blip>
          <a:srcRect/>
          <a:stretch/>
        </p:blipFill>
        <p:spPr>
          <a:xfrm>
            <a:off x="2237213" y="1318337"/>
            <a:ext cx="7717574" cy="5539663"/>
          </a:xfrm>
          <a:prstGeom prst="rect">
            <a:avLst/>
          </a:prstGeom>
        </p:spPr>
      </p:pic>
      <p:sp>
        <p:nvSpPr>
          <p:cNvPr id="2" name="Slide Number Placeholder 1">
            <a:extLst>
              <a:ext uri="{FF2B5EF4-FFF2-40B4-BE49-F238E27FC236}">
                <a16:creationId xmlns:a16="http://schemas.microsoft.com/office/drawing/2014/main" id="{430EAC39-A4DB-A264-D94D-1F27878F2330}"/>
              </a:ext>
            </a:extLst>
          </p:cNvPr>
          <p:cNvSpPr>
            <a:spLocks noGrp="1"/>
          </p:cNvSpPr>
          <p:nvPr>
            <p:ph type="sldNum" idx="12"/>
          </p:nvPr>
        </p:nvSpPr>
        <p:spPr/>
        <p:txBody>
          <a:bodyPr/>
          <a:lstStyle/>
          <a:p>
            <a:fld id="{00000000-1234-1234-1234-123412341234}" type="slidenum">
              <a:rPr lang="en-GB" smtClean="0"/>
              <a:pPr/>
              <a:t>32</a:t>
            </a:fld>
            <a:endParaRPr lang="en-GB" dirty="0"/>
          </a:p>
        </p:txBody>
      </p:sp>
    </p:spTree>
    <p:extLst>
      <p:ext uri="{BB962C8B-B14F-4D97-AF65-F5344CB8AC3E}">
        <p14:creationId xmlns:p14="http://schemas.microsoft.com/office/powerpoint/2010/main" val="4074896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Exploring scenario uncertainty:    (Simple) Emulators</a:t>
            </a:r>
          </a:p>
        </p:txBody>
      </p:sp>
      <p:pic>
        <p:nvPicPr>
          <p:cNvPr id="1026" name="Picture 2">
            <a:extLst>
              <a:ext uri="{FF2B5EF4-FFF2-40B4-BE49-F238E27FC236}">
                <a16:creationId xmlns:a16="http://schemas.microsoft.com/office/drawing/2014/main" id="{7FF56070-535D-4F45-B469-041908AF9A7C}"/>
              </a:ext>
            </a:extLst>
          </p:cNvPr>
          <p:cNvPicPr>
            <a:picLocks noChangeAspect="1" noChangeArrowheads="1"/>
          </p:cNvPicPr>
          <p:nvPr/>
        </p:nvPicPr>
        <p:blipFill>
          <a:blip r:embed="rId3"/>
          <a:srcRect/>
          <a:stretch/>
        </p:blipFill>
        <p:spPr bwMode="auto">
          <a:xfrm>
            <a:off x="463639" y="1502230"/>
            <a:ext cx="5287851" cy="5287851"/>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extLst>
              <a:ext uri="{FF2B5EF4-FFF2-40B4-BE49-F238E27FC236}">
                <a16:creationId xmlns:a16="http://schemas.microsoft.com/office/drawing/2014/main" id="{A2EB3B72-CEC1-3246-86CB-18EA908DED52}"/>
              </a:ext>
            </a:extLst>
          </p:cNvPr>
          <p:cNvSpPr/>
          <p:nvPr/>
        </p:nvSpPr>
        <p:spPr>
          <a:xfrm>
            <a:off x="6330541" y="3686577"/>
            <a:ext cx="1447841" cy="71715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473E2B-805D-D846-949A-DB4A96515E13}"/>
                  </a:ext>
                </a:extLst>
              </p:cNvPr>
              <p:cNvSpPr txBox="1"/>
              <p:nvPr/>
            </p:nvSpPr>
            <p:spPr>
              <a:xfrm>
                <a:off x="5875925" y="3319651"/>
                <a:ext cx="2085379"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Emulate</a:t>
                </a:r>
                <a:r>
                  <a:rPr lang="en-GB" sz="2000" dirty="0"/>
                  <a:t> </a:t>
                </a:r>
                <a14:m>
                  <m:oMath xmlns:m="http://schemas.openxmlformats.org/officeDocument/2006/math">
                    <m:d>
                      <m:dPr>
                        <m:begChr m:val="|"/>
                        <m:endChr m:val="|"/>
                        <m:ctrlPr>
                          <a:rPr lang="en-GB" sz="2000" i="1" smtClean="0">
                            <a:latin typeface="Cambria Math" panose="02040503050406030204" pitchFamily="18" charset="0"/>
                          </a:rPr>
                        </m:ctrlPr>
                      </m:dPr>
                      <m:e>
                        <m:r>
                          <a:rPr lang="en-GB" sz="2000" i="1">
                            <a:latin typeface="Cambria Math" panose="02040503050406030204" pitchFamily="18" charset="0"/>
                          </a:rPr>
                          <m:t>ℱ</m:t>
                        </m:r>
                        <m:d>
                          <m:dPr>
                            <m:ctrlPr>
                              <a:rPr lang="en-GB" sz="2000" i="1">
                                <a:latin typeface="Cambria Math" panose="02040503050406030204" pitchFamily="18" charset="0"/>
                              </a:rPr>
                            </m:ctrlPr>
                          </m:dPr>
                          <m:e>
                            <m:r>
                              <a:rPr lang="en-GB" sz="2000" i="1">
                                <a:latin typeface="Cambria Math" panose="02040503050406030204" pitchFamily="18" charset="0"/>
                              </a:rPr>
                              <m:t>𝑋</m:t>
                            </m:r>
                            <m:r>
                              <a:rPr lang="en-GB" sz="2000">
                                <a:latin typeface="Cambria Math" panose="02040503050406030204" pitchFamily="18" charset="0"/>
                              </a:rPr>
                              <m:t>,</m:t>
                            </m:r>
                            <m:r>
                              <m:rPr>
                                <m:sty m:val="p"/>
                              </m:rPr>
                              <a:rPr lang="en-GB" sz="2000">
                                <a:latin typeface="Cambria Math" panose="02040503050406030204" pitchFamily="18" charset="0"/>
                              </a:rPr>
                              <m:t>θ</m:t>
                            </m:r>
                          </m:e>
                        </m:d>
                      </m:e>
                    </m:d>
                  </m:oMath>
                </a14:m>
                <a:endParaRPr lang="en-US" sz="2000" dirty="0">
                  <a:latin typeface="Calibri" panose="020F0502020204030204" pitchFamily="34" charset="0"/>
                  <a:cs typeface="Calibri" panose="020F0502020204030204" pitchFamily="34" charset="0"/>
                </a:endParaRPr>
              </a:p>
            </p:txBody>
          </p:sp>
        </mc:Choice>
        <mc:Fallback xmlns="">
          <p:sp>
            <p:nvSpPr>
              <p:cNvPr id="3" name="TextBox 2">
                <a:extLst>
                  <a:ext uri="{FF2B5EF4-FFF2-40B4-BE49-F238E27FC236}">
                    <a16:creationId xmlns:a16="http://schemas.microsoft.com/office/drawing/2014/main" id="{ED473E2B-805D-D846-949A-DB4A96515E13}"/>
                  </a:ext>
                </a:extLst>
              </p:cNvPr>
              <p:cNvSpPr txBox="1">
                <a:spLocks noRot="1" noChangeAspect="1" noMove="1" noResize="1" noEditPoints="1" noAdjustHandles="1" noChangeArrowheads="1" noChangeShapeType="1" noTextEdit="1"/>
              </p:cNvSpPr>
              <p:nvPr/>
            </p:nvSpPr>
            <p:spPr>
              <a:xfrm>
                <a:off x="5875925" y="3319651"/>
                <a:ext cx="2085379" cy="400110"/>
              </a:xfrm>
              <a:prstGeom prst="rect">
                <a:avLst/>
              </a:prstGeom>
              <a:blipFill>
                <a:blip r:embed="rId6"/>
                <a:stretch>
                  <a:fillRect l="-3030" t="-9375" b="-281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38BC1023-2F9A-DE45-8DCC-60AE6C24335A}"/>
              </a:ext>
            </a:extLst>
          </p:cNvPr>
          <p:cNvPicPr>
            <a:picLocks noChangeAspect="1"/>
          </p:cNvPicPr>
          <p:nvPr/>
        </p:nvPicPr>
        <p:blipFill>
          <a:blip r:embed="rId7"/>
          <a:stretch>
            <a:fillRect/>
          </a:stretch>
        </p:blipFill>
        <p:spPr>
          <a:xfrm>
            <a:off x="7778382" y="2397482"/>
            <a:ext cx="3954413" cy="3295344"/>
          </a:xfrm>
          <a:prstGeom prst="rect">
            <a:avLst/>
          </a:prstGeom>
        </p:spPr>
      </p:pic>
      <p:sp>
        <p:nvSpPr>
          <p:cNvPr id="5" name="TextBox 4">
            <a:extLst>
              <a:ext uri="{FF2B5EF4-FFF2-40B4-BE49-F238E27FC236}">
                <a16:creationId xmlns:a16="http://schemas.microsoft.com/office/drawing/2014/main" id="{F54AD0F3-3820-8945-B259-665E89C85206}"/>
              </a:ext>
            </a:extLst>
          </p:cNvPr>
          <p:cNvSpPr txBox="1"/>
          <p:nvPr/>
        </p:nvSpPr>
        <p:spPr>
          <a:xfrm>
            <a:off x="8090100" y="5363904"/>
            <a:ext cx="3330976"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E.g., FAIR, MAGGIC, WASP etc.</a:t>
            </a:r>
          </a:p>
        </p:txBody>
      </p:sp>
      <p:sp>
        <p:nvSpPr>
          <p:cNvPr id="6" name="Slide Number Placeholder 5">
            <a:extLst>
              <a:ext uri="{FF2B5EF4-FFF2-40B4-BE49-F238E27FC236}">
                <a16:creationId xmlns:a16="http://schemas.microsoft.com/office/drawing/2014/main" id="{CBC65893-7383-EAF4-71CC-5B62751B6C68}"/>
              </a:ext>
            </a:extLst>
          </p:cNvPr>
          <p:cNvSpPr>
            <a:spLocks noGrp="1"/>
          </p:cNvSpPr>
          <p:nvPr>
            <p:ph type="sldNum" idx="12"/>
          </p:nvPr>
        </p:nvSpPr>
        <p:spPr/>
        <p:txBody>
          <a:bodyPr/>
          <a:lstStyle/>
          <a:p>
            <a:fld id="{00000000-1234-1234-1234-123412341234}" type="slidenum">
              <a:rPr lang="en-GB" smtClean="0"/>
              <a:pPr/>
              <a:t>33</a:t>
            </a:fld>
            <a:endParaRPr lang="en-GB" dirty="0"/>
          </a:p>
        </p:txBody>
      </p:sp>
    </p:spTree>
    <p:extLst>
      <p:ext uri="{BB962C8B-B14F-4D97-AF65-F5344CB8AC3E}">
        <p14:creationId xmlns:p14="http://schemas.microsoft.com/office/powerpoint/2010/main" val="3864107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7" name="Picture 6">
            <a:extLst>
              <a:ext uri="{FF2B5EF4-FFF2-40B4-BE49-F238E27FC236}">
                <a16:creationId xmlns:a16="http://schemas.microsoft.com/office/drawing/2014/main" id="{60070DC7-237C-CF4E-BFCB-F6D1D9252071}"/>
              </a:ext>
            </a:extLst>
          </p:cNvPr>
          <p:cNvPicPr>
            <a:picLocks noChangeAspect="1"/>
          </p:cNvPicPr>
          <p:nvPr/>
        </p:nvPicPr>
        <p:blipFill>
          <a:blip r:embed="rId3"/>
          <a:stretch>
            <a:fillRect/>
          </a:stretch>
        </p:blipFill>
        <p:spPr>
          <a:xfrm>
            <a:off x="8168239" y="1313518"/>
            <a:ext cx="3199477" cy="2666231"/>
          </a:xfrm>
          <a:prstGeom prst="rect">
            <a:avLst/>
          </a:prstGeom>
        </p:spPr>
      </p:pic>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Exploring scenario uncertainty:    </a:t>
            </a:r>
          </a:p>
          <a:p>
            <a:r>
              <a:rPr lang="en-US" dirty="0">
                <a:solidFill>
                  <a:prstClr val="white"/>
                </a:solidFill>
                <a:latin typeface="Calibri Light" panose="020F0302020204030204"/>
              </a:rPr>
              <a:t>Pattern Scaling</a:t>
            </a:r>
          </a:p>
        </p:txBody>
      </p:sp>
      <p:pic>
        <p:nvPicPr>
          <p:cNvPr id="1026" name="Picture 2">
            <a:extLst>
              <a:ext uri="{FF2B5EF4-FFF2-40B4-BE49-F238E27FC236}">
                <a16:creationId xmlns:a16="http://schemas.microsoft.com/office/drawing/2014/main" id="{7FF56070-535D-4F45-B469-041908AF9A7C}"/>
              </a:ext>
            </a:extLst>
          </p:cNvPr>
          <p:cNvPicPr>
            <a:picLocks noChangeAspect="1" noChangeArrowheads="1"/>
          </p:cNvPicPr>
          <p:nvPr/>
        </p:nvPicPr>
        <p:blipFill>
          <a:blip r:embed="rId4"/>
          <a:srcRect/>
          <a:stretch/>
        </p:blipFill>
        <p:spPr bwMode="auto">
          <a:xfrm>
            <a:off x="463639" y="1502230"/>
            <a:ext cx="5287851" cy="5287851"/>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extLst>
              <a:ext uri="{FF2B5EF4-FFF2-40B4-BE49-F238E27FC236}">
                <a16:creationId xmlns:a16="http://schemas.microsoft.com/office/drawing/2014/main" id="{A2EB3B72-CEC1-3246-86CB-18EA908DED52}"/>
              </a:ext>
            </a:extLst>
          </p:cNvPr>
          <p:cNvSpPr/>
          <p:nvPr/>
        </p:nvSpPr>
        <p:spPr>
          <a:xfrm>
            <a:off x="6330541" y="3686577"/>
            <a:ext cx="1447841" cy="71715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ight Arrow 7">
            <a:extLst>
              <a:ext uri="{FF2B5EF4-FFF2-40B4-BE49-F238E27FC236}">
                <a16:creationId xmlns:a16="http://schemas.microsoft.com/office/drawing/2014/main" id="{CD580346-92C9-F547-9135-F936322B599A}"/>
              </a:ext>
            </a:extLst>
          </p:cNvPr>
          <p:cNvSpPr/>
          <p:nvPr/>
        </p:nvSpPr>
        <p:spPr>
          <a:xfrm rot="5400000">
            <a:off x="9624562" y="3686576"/>
            <a:ext cx="508233" cy="71715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E910B8E0-8272-A64F-9F94-6DCE6ED416C1}"/>
              </a:ext>
            </a:extLst>
          </p:cNvPr>
          <p:cNvSpPr txBox="1"/>
          <p:nvPr/>
        </p:nvSpPr>
        <p:spPr>
          <a:xfrm>
            <a:off x="10359990" y="3825473"/>
            <a:ext cx="1627625"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E.g., MESMER</a:t>
            </a:r>
          </a:p>
        </p:txBody>
      </p:sp>
      <p:pic>
        <p:nvPicPr>
          <p:cNvPr id="13" name="Picture 2">
            <a:extLst>
              <a:ext uri="{FF2B5EF4-FFF2-40B4-BE49-F238E27FC236}">
                <a16:creationId xmlns:a16="http://schemas.microsoft.com/office/drawing/2014/main" id="{44D7CF80-FD1E-0546-B85D-BCA565D54BD6}"/>
              </a:ext>
            </a:extLst>
          </p:cNvPr>
          <p:cNvPicPr>
            <a:picLocks noChangeAspect="1" noChangeArrowheads="1"/>
          </p:cNvPicPr>
          <p:nvPr/>
        </p:nvPicPr>
        <p:blipFill rotWithShape="1">
          <a:blip r:embed="rId5"/>
          <a:srcRect r="52261" b="50787"/>
          <a:stretch/>
        </p:blipFill>
        <p:spPr bwMode="auto">
          <a:xfrm>
            <a:off x="8300814" y="4418677"/>
            <a:ext cx="3155728" cy="226224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7BFEC0F-C7D7-F28D-9493-C65E5AA8F006}"/>
              </a:ext>
            </a:extLst>
          </p:cNvPr>
          <p:cNvSpPr>
            <a:spLocks noGrp="1"/>
          </p:cNvSpPr>
          <p:nvPr>
            <p:ph type="sldNum" idx="12"/>
          </p:nvPr>
        </p:nvSpPr>
        <p:spPr/>
        <p:txBody>
          <a:bodyPr/>
          <a:lstStyle/>
          <a:p>
            <a:fld id="{00000000-1234-1234-1234-123412341234}" type="slidenum">
              <a:rPr lang="en-GB" smtClean="0"/>
              <a:pPr/>
              <a:t>34</a:t>
            </a:fld>
            <a:endParaRPr lang="en-GB"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E8AC333-946B-1678-6442-F15367C293D0}"/>
                  </a:ext>
                </a:extLst>
              </p:cNvPr>
              <p:cNvSpPr txBox="1"/>
              <p:nvPr/>
            </p:nvSpPr>
            <p:spPr>
              <a:xfrm>
                <a:off x="5875925" y="3319651"/>
                <a:ext cx="2085379"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Emulate</a:t>
                </a:r>
                <a:r>
                  <a:rPr lang="en-GB" sz="2000" dirty="0"/>
                  <a:t> </a:t>
                </a:r>
                <a14:m>
                  <m:oMath xmlns:m="http://schemas.openxmlformats.org/officeDocument/2006/math">
                    <m:d>
                      <m:dPr>
                        <m:begChr m:val="|"/>
                        <m:endChr m:val="|"/>
                        <m:ctrlPr>
                          <a:rPr lang="en-GB" sz="2000" i="1" smtClean="0">
                            <a:latin typeface="Cambria Math" panose="02040503050406030204" pitchFamily="18" charset="0"/>
                          </a:rPr>
                        </m:ctrlPr>
                      </m:dPr>
                      <m:e>
                        <m:r>
                          <a:rPr lang="en-GB" sz="2000" i="1">
                            <a:latin typeface="Cambria Math" panose="02040503050406030204" pitchFamily="18" charset="0"/>
                          </a:rPr>
                          <m:t>ℱ</m:t>
                        </m:r>
                        <m:d>
                          <m:dPr>
                            <m:ctrlPr>
                              <a:rPr lang="en-GB" sz="2000" i="1">
                                <a:latin typeface="Cambria Math" panose="02040503050406030204" pitchFamily="18" charset="0"/>
                              </a:rPr>
                            </m:ctrlPr>
                          </m:dPr>
                          <m:e>
                            <m:r>
                              <a:rPr lang="en-GB" sz="2000" i="1">
                                <a:latin typeface="Cambria Math" panose="02040503050406030204" pitchFamily="18" charset="0"/>
                              </a:rPr>
                              <m:t>𝑋</m:t>
                            </m:r>
                            <m:r>
                              <a:rPr lang="en-GB" sz="2000">
                                <a:latin typeface="Cambria Math" panose="02040503050406030204" pitchFamily="18" charset="0"/>
                              </a:rPr>
                              <m:t>,</m:t>
                            </m:r>
                            <m:r>
                              <m:rPr>
                                <m:sty m:val="p"/>
                              </m:rPr>
                              <a:rPr lang="en-GB" sz="2000">
                                <a:latin typeface="Cambria Math" panose="02040503050406030204" pitchFamily="18" charset="0"/>
                              </a:rPr>
                              <m:t>θ</m:t>
                            </m:r>
                          </m:e>
                        </m:d>
                      </m:e>
                    </m:d>
                  </m:oMath>
                </a14:m>
                <a:endParaRPr lang="en-US" sz="2000" dirty="0">
                  <a:latin typeface="Calibri" panose="020F0502020204030204" pitchFamily="34" charset="0"/>
                  <a:cs typeface="Calibri" panose="020F0502020204030204" pitchFamily="34" charset="0"/>
                </a:endParaRPr>
              </a:p>
            </p:txBody>
          </p:sp>
        </mc:Choice>
        <mc:Fallback xmlns="">
          <p:sp>
            <p:nvSpPr>
              <p:cNvPr id="14" name="TextBox 13">
                <a:extLst>
                  <a:ext uri="{FF2B5EF4-FFF2-40B4-BE49-F238E27FC236}">
                    <a16:creationId xmlns:a16="http://schemas.microsoft.com/office/drawing/2014/main" id="{2E8AC333-946B-1678-6442-F15367C293D0}"/>
                  </a:ext>
                </a:extLst>
              </p:cNvPr>
              <p:cNvSpPr txBox="1">
                <a:spLocks noRot="1" noChangeAspect="1" noMove="1" noResize="1" noEditPoints="1" noAdjustHandles="1" noChangeArrowheads="1" noChangeShapeType="1" noTextEdit="1"/>
              </p:cNvSpPr>
              <p:nvPr/>
            </p:nvSpPr>
            <p:spPr>
              <a:xfrm>
                <a:off x="5875925" y="3319651"/>
                <a:ext cx="2085379" cy="400110"/>
              </a:xfrm>
              <a:prstGeom prst="rect">
                <a:avLst/>
              </a:prstGeom>
              <a:blipFill>
                <a:blip r:embed="rId7"/>
                <a:stretch>
                  <a:fillRect l="-3030" t="-9375" b="-28125"/>
                </a:stretch>
              </a:blipFill>
            </p:spPr>
            <p:txBody>
              <a:bodyPr/>
              <a:lstStyle/>
              <a:p>
                <a:r>
                  <a:rPr lang="en-US">
                    <a:noFill/>
                  </a:rPr>
                  <a:t> </a:t>
                </a:r>
              </a:p>
            </p:txBody>
          </p:sp>
        </mc:Fallback>
      </mc:AlternateContent>
    </p:spTree>
    <p:extLst>
      <p:ext uri="{BB962C8B-B14F-4D97-AF65-F5344CB8AC3E}">
        <p14:creationId xmlns:p14="http://schemas.microsoft.com/office/powerpoint/2010/main" val="650984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Exploring scenario uncertainty: </a:t>
            </a:r>
            <a:r>
              <a:rPr lang="en-US" dirty="0" err="1">
                <a:solidFill>
                  <a:prstClr val="white"/>
                </a:solidFill>
                <a:latin typeface="Calibri Light" panose="020F0302020204030204"/>
              </a:rPr>
              <a:t>ClimateBench</a:t>
            </a:r>
            <a:endParaRPr lang="en-US" dirty="0">
              <a:solidFill>
                <a:prstClr val="white"/>
              </a:solidFill>
              <a:latin typeface="Calibri Light" panose="020F0302020204030204"/>
            </a:endParaRPr>
          </a:p>
        </p:txBody>
      </p:sp>
      <p:pic>
        <p:nvPicPr>
          <p:cNvPr id="1026" name="Picture 2">
            <a:extLst>
              <a:ext uri="{FF2B5EF4-FFF2-40B4-BE49-F238E27FC236}">
                <a16:creationId xmlns:a16="http://schemas.microsoft.com/office/drawing/2014/main" id="{7FF56070-535D-4F45-B469-041908AF9A7C}"/>
              </a:ext>
            </a:extLst>
          </p:cNvPr>
          <p:cNvPicPr>
            <a:picLocks noChangeAspect="1" noChangeArrowheads="1"/>
          </p:cNvPicPr>
          <p:nvPr/>
        </p:nvPicPr>
        <p:blipFill rotWithShape="1">
          <a:blip r:embed="rId3"/>
          <a:srcRect b="50000"/>
          <a:stretch/>
        </p:blipFill>
        <p:spPr bwMode="auto">
          <a:xfrm>
            <a:off x="463639" y="1502230"/>
            <a:ext cx="5287851" cy="264392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extLst>
              <a:ext uri="{FF2B5EF4-FFF2-40B4-BE49-F238E27FC236}">
                <a16:creationId xmlns:a16="http://schemas.microsoft.com/office/drawing/2014/main" id="{A2EB3B72-CEC1-3246-86CB-18EA908DED52}"/>
              </a:ext>
            </a:extLst>
          </p:cNvPr>
          <p:cNvSpPr/>
          <p:nvPr/>
        </p:nvSpPr>
        <p:spPr>
          <a:xfrm>
            <a:off x="6330541" y="3686577"/>
            <a:ext cx="1447841" cy="71715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B38BC074-511A-004D-9520-588D45F103A2}"/>
              </a:ext>
            </a:extLst>
          </p:cNvPr>
          <p:cNvSpPr txBox="1"/>
          <p:nvPr/>
        </p:nvSpPr>
        <p:spPr>
          <a:xfrm>
            <a:off x="1090549" y="4253322"/>
            <a:ext cx="4698722" cy="369332"/>
          </a:xfrm>
          <a:prstGeom prst="rect">
            <a:avLst/>
          </a:prstGeom>
          <a:noFill/>
        </p:spPr>
        <p:txBody>
          <a:bodyPr wrap="none" rtlCol="0">
            <a:spAutoFit/>
          </a:bodyPr>
          <a:lstStyle/>
          <a:p>
            <a:r>
              <a:rPr lang="en-US" dirty="0"/>
              <a:t>Spatially resolved emissions of SO2 and BC</a:t>
            </a:r>
          </a:p>
        </p:txBody>
      </p:sp>
      <p:pic>
        <p:nvPicPr>
          <p:cNvPr id="12" name="Picture 2">
            <a:extLst>
              <a:ext uri="{FF2B5EF4-FFF2-40B4-BE49-F238E27FC236}">
                <a16:creationId xmlns:a16="http://schemas.microsoft.com/office/drawing/2014/main" id="{12CC0942-CBCE-6741-A388-AE9CD6AA22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126" b="50000"/>
          <a:stretch/>
        </p:blipFill>
        <p:spPr bwMode="auto">
          <a:xfrm>
            <a:off x="349339" y="4874343"/>
            <a:ext cx="5860675" cy="15659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9449D42-0BD5-3C47-8D50-559B5344665F}"/>
              </a:ext>
            </a:extLst>
          </p:cNvPr>
          <p:cNvSpPr txBox="1"/>
          <p:nvPr/>
        </p:nvSpPr>
        <p:spPr>
          <a:xfrm>
            <a:off x="1397000" y="4711385"/>
            <a:ext cx="582211" cy="307777"/>
          </a:xfrm>
          <a:prstGeom prst="rect">
            <a:avLst/>
          </a:prstGeom>
          <a:noFill/>
        </p:spPr>
        <p:txBody>
          <a:bodyPr wrap="none" rtlCol="0">
            <a:spAutoFit/>
          </a:bodyPr>
          <a:lstStyle/>
          <a:p>
            <a:r>
              <a:rPr lang="en-US" sz="1400" dirty="0"/>
              <a:t>1850</a:t>
            </a:r>
          </a:p>
        </p:txBody>
      </p:sp>
      <p:sp>
        <p:nvSpPr>
          <p:cNvPr id="16" name="TextBox 15">
            <a:extLst>
              <a:ext uri="{FF2B5EF4-FFF2-40B4-BE49-F238E27FC236}">
                <a16:creationId xmlns:a16="http://schemas.microsoft.com/office/drawing/2014/main" id="{85ECD7DF-1A01-2045-9B5A-81DDA53E0AB3}"/>
              </a:ext>
            </a:extLst>
          </p:cNvPr>
          <p:cNvSpPr txBox="1"/>
          <p:nvPr/>
        </p:nvSpPr>
        <p:spPr>
          <a:xfrm>
            <a:off x="4572000" y="4711384"/>
            <a:ext cx="582211" cy="307777"/>
          </a:xfrm>
          <a:prstGeom prst="rect">
            <a:avLst/>
          </a:prstGeom>
          <a:noFill/>
        </p:spPr>
        <p:txBody>
          <a:bodyPr wrap="none" rtlCol="0">
            <a:spAutoFit/>
          </a:bodyPr>
          <a:lstStyle/>
          <a:p>
            <a:r>
              <a:rPr lang="en-US" sz="1400" dirty="0"/>
              <a:t>2020</a:t>
            </a:r>
          </a:p>
        </p:txBody>
      </p:sp>
      <p:sp>
        <p:nvSpPr>
          <p:cNvPr id="3" name="Slide Number Placeholder 2">
            <a:extLst>
              <a:ext uri="{FF2B5EF4-FFF2-40B4-BE49-F238E27FC236}">
                <a16:creationId xmlns:a16="http://schemas.microsoft.com/office/drawing/2014/main" id="{3D8FE8F0-AF50-D3EC-17B9-48F36CEE5441}"/>
              </a:ext>
            </a:extLst>
          </p:cNvPr>
          <p:cNvSpPr>
            <a:spLocks noGrp="1"/>
          </p:cNvSpPr>
          <p:nvPr>
            <p:ph type="sldNum" idx="12"/>
          </p:nvPr>
        </p:nvSpPr>
        <p:spPr/>
        <p:txBody>
          <a:bodyPr/>
          <a:lstStyle/>
          <a:p>
            <a:fld id="{00000000-1234-1234-1234-123412341234}" type="slidenum">
              <a:rPr lang="en-GB" smtClean="0"/>
              <a:pPr/>
              <a:t>35</a:t>
            </a:fld>
            <a:endParaRPr lang="en-GB" dirty="0"/>
          </a:p>
        </p:txBody>
      </p:sp>
      <p:sp>
        <p:nvSpPr>
          <p:cNvPr id="17" name="TextBox 16">
            <a:extLst>
              <a:ext uri="{FF2B5EF4-FFF2-40B4-BE49-F238E27FC236}">
                <a16:creationId xmlns:a16="http://schemas.microsoft.com/office/drawing/2014/main" id="{3443969B-D22A-E72B-CBE2-B738E81956BA}"/>
              </a:ext>
            </a:extLst>
          </p:cNvPr>
          <p:cNvSpPr txBox="1"/>
          <p:nvPr/>
        </p:nvSpPr>
        <p:spPr>
          <a:xfrm>
            <a:off x="8632703" y="6416446"/>
            <a:ext cx="3331550" cy="369332"/>
          </a:xfrm>
          <a:prstGeom prst="rect">
            <a:avLst/>
          </a:prstGeom>
          <a:noFill/>
        </p:spPr>
        <p:txBody>
          <a:bodyPr wrap="square">
            <a:spAutoFit/>
          </a:bodyPr>
          <a:lstStyle/>
          <a:p>
            <a:r>
              <a:rPr lang="en-GB" dirty="0">
                <a:latin typeface="Calibri Light" panose="020F0302020204030204" pitchFamily="34" charset="0"/>
              </a:rPr>
              <a:t>Watson-Parris et al. </a:t>
            </a:r>
            <a:r>
              <a:rPr lang="en-GB" i="1" dirty="0">
                <a:latin typeface="Calibri Light" panose="020F0302020204030204" pitchFamily="34" charset="0"/>
              </a:rPr>
              <a:t>JAMES </a:t>
            </a:r>
            <a:r>
              <a:rPr lang="en-GB" dirty="0">
                <a:latin typeface="Calibri Light" panose="020F0302020204030204" pitchFamily="34" charset="0"/>
              </a:rPr>
              <a:t>(2022)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1A3AC3B-CC47-B58A-CA6A-F1AC52D827B8}"/>
                  </a:ext>
                </a:extLst>
              </p:cNvPr>
              <p:cNvSpPr txBox="1"/>
              <p:nvPr/>
            </p:nvSpPr>
            <p:spPr>
              <a:xfrm>
                <a:off x="5875925" y="3319651"/>
                <a:ext cx="1910203"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Emulate </a:t>
                </a:r>
                <a14:m>
                  <m:oMath xmlns:m="http://schemas.openxmlformats.org/officeDocument/2006/math">
                    <m:r>
                      <a:rPr lang="en-GB" sz="2000" i="1">
                        <a:latin typeface="Cambria Math" panose="02040503050406030204" pitchFamily="18" charset="0"/>
                      </a:rPr>
                      <m:t>ℱ</m:t>
                    </m:r>
                    <m:d>
                      <m:dPr>
                        <m:ctrlPr>
                          <a:rPr lang="en-GB" sz="2000" i="1">
                            <a:latin typeface="Cambria Math" panose="02040503050406030204" pitchFamily="18" charset="0"/>
                          </a:rPr>
                        </m:ctrlPr>
                      </m:dPr>
                      <m:e>
                        <m:r>
                          <a:rPr lang="en-GB" sz="2000" i="1">
                            <a:latin typeface="Cambria Math" panose="02040503050406030204" pitchFamily="18" charset="0"/>
                          </a:rPr>
                          <m:t>𝑋</m:t>
                        </m:r>
                        <m:r>
                          <a:rPr lang="en-GB" sz="2000">
                            <a:latin typeface="Cambria Math" panose="02040503050406030204" pitchFamily="18" charset="0"/>
                          </a:rPr>
                          <m:t>,</m:t>
                        </m:r>
                        <m:r>
                          <m:rPr>
                            <m:sty m:val="p"/>
                          </m:rPr>
                          <a:rPr lang="en-GB" sz="2000">
                            <a:latin typeface="Cambria Math" panose="02040503050406030204" pitchFamily="18" charset="0"/>
                          </a:rPr>
                          <m:t>θ</m:t>
                        </m:r>
                      </m:e>
                    </m:d>
                  </m:oMath>
                </a14:m>
                <a:endParaRPr lang="en-US" sz="2000" dirty="0">
                  <a:latin typeface="Calibri" panose="020F0502020204030204" pitchFamily="34" charset="0"/>
                  <a:cs typeface="Calibri" panose="020F0502020204030204" pitchFamily="34" charset="0"/>
                </a:endParaRPr>
              </a:p>
            </p:txBody>
          </p:sp>
        </mc:Choice>
        <mc:Fallback xmlns="">
          <p:sp>
            <p:nvSpPr>
              <p:cNvPr id="18" name="TextBox 17">
                <a:extLst>
                  <a:ext uri="{FF2B5EF4-FFF2-40B4-BE49-F238E27FC236}">
                    <a16:creationId xmlns:a16="http://schemas.microsoft.com/office/drawing/2014/main" id="{11A3AC3B-CC47-B58A-CA6A-F1AC52D827B8}"/>
                  </a:ext>
                </a:extLst>
              </p:cNvPr>
              <p:cNvSpPr txBox="1">
                <a:spLocks noRot="1" noChangeAspect="1" noMove="1" noResize="1" noEditPoints="1" noAdjustHandles="1" noChangeArrowheads="1" noChangeShapeType="1" noTextEdit="1"/>
              </p:cNvSpPr>
              <p:nvPr/>
            </p:nvSpPr>
            <p:spPr>
              <a:xfrm>
                <a:off x="5875925" y="3319651"/>
                <a:ext cx="1910203" cy="400110"/>
              </a:xfrm>
              <a:prstGeom prst="rect">
                <a:avLst/>
              </a:prstGeom>
              <a:blipFill>
                <a:blip r:embed="rId7"/>
                <a:stretch>
                  <a:fillRect l="-3311" t="-9375" b="-28125"/>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1207638C-1A53-C02E-DC0E-B97ADCA2F336}"/>
              </a:ext>
            </a:extLst>
          </p:cNvPr>
          <p:cNvPicPr>
            <a:picLocks noChangeAspect="1" noChangeArrowheads="1"/>
          </p:cNvPicPr>
          <p:nvPr/>
        </p:nvPicPr>
        <p:blipFill rotWithShape="1">
          <a:blip r:embed="rId8"/>
          <a:srcRect r="49601"/>
          <a:stretch/>
        </p:blipFill>
        <p:spPr bwMode="auto">
          <a:xfrm>
            <a:off x="8319652" y="1746727"/>
            <a:ext cx="3331550" cy="4596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340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ClimateBench training dataset</a:t>
            </a:r>
          </a:p>
        </p:txBody>
      </p:sp>
      <p:pic>
        <p:nvPicPr>
          <p:cNvPr id="1026" name="Picture 2">
            <a:extLst>
              <a:ext uri="{FF2B5EF4-FFF2-40B4-BE49-F238E27FC236}">
                <a16:creationId xmlns:a16="http://schemas.microsoft.com/office/drawing/2014/main" id="{890901FE-683E-4601-B7BB-817FE8E16C3A}"/>
              </a:ext>
            </a:extLst>
          </p:cNvPr>
          <p:cNvPicPr>
            <a:picLocks noChangeAspect="1" noChangeArrowheads="1"/>
          </p:cNvPicPr>
          <p:nvPr/>
        </p:nvPicPr>
        <p:blipFill rotWithShape="1">
          <a:blip r:embed="rId3"/>
          <a:srcRect r="14266"/>
          <a:stretch/>
        </p:blipFill>
        <p:spPr bwMode="auto">
          <a:xfrm>
            <a:off x="284033" y="1656139"/>
            <a:ext cx="5066483" cy="5047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E367E22-FB5C-4B95-ADC9-AAECBA182D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690" t="42640" b="43234"/>
          <a:stretch/>
        </p:blipFill>
        <p:spPr bwMode="auto">
          <a:xfrm>
            <a:off x="4055953" y="2152457"/>
            <a:ext cx="1229338" cy="9687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C5458D-93B4-42A6-B464-6A1F16F9C2A1}"/>
              </a:ext>
            </a:extLst>
          </p:cNvPr>
          <p:cNvSpPr txBox="1"/>
          <p:nvPr/>
        </p:nvSpPr>
        <p:spPr>
          <a:xfrm>
            <a:off x="5513364" y="2748631"/>
            <a:ext cx="6240694" cy="3139321"/>
          </a:xfrm>
          <a:prstGeom prst="rect">
            <a:avLst/>
          </a:prstGeom>
          <a:noFill/>
        </p:spPr>
        <p:txBody>
          <a:bodyPr wrap="square" rtlCol="0">
            <a:spAutoFit/>
          </a:bodyPr>
          <a:lstStyle/>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Selection of future socio-economic pathways designed to span range of likely future scenarios</a:t>
            </a:r>
          </a:p>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Two idealised simulations modelling the effect of abrupt and gradual increases in CO2</a:t>
            </a:r>
          </a:p>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Core historical experiment plus two detection and attribution simulations of the historical period with either aerosol or GHG held constant</a:t>
            </a:r>
          </a:p>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Together they do a good job of spanning the input space – although aerosol species are correlated</a:t>
            </a:r>
          </a:p>
        </p:txBody>
      </p:sp>
      <p:sp>
        <p:nvSpPr>
          <p:cNvPr id="7" name="TextBox 6">
            <a:extLst>
              <a:ext uri="{FF2B5EF4-FFF2-40B4-BE49-F238E27FC236}">
                <a16:creationId xmlns:a16="http://schemas.microsoft.com/office/drawing/2014/main" id="{B34B37AB-F731-9A40-BA55-AA7EFEB2C09E}"/>
              </a:ext>
            </a:extLst>
          </p:cNvPr>
          <p:cNvSpPr txBox="1"/>
          <p:nvPr/>
        </p:nvSpPr>
        <p:spPr>
          <a:xfrm>
            <a:off x="10046970" y="6347548"/>
            <a:ext cx="1852174" cy="369332"/>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Seland</a:t>
            </a:r>
            <a:r>
              <a:rPr lang="en-US" dirty="0">
                <a:latin typeface="Calibri" panose="020F0502020204030204" pitchFamily="34" charset="0"/>
                <a:cs typeface="Calibri" panose="020F0502020204030204" pitchFamily="34" charset="0"/>
              </a:rPr>
              <a:t> et al. 2020</a:t>
            </a:r>
          </a:p>
        </p:txBody>
      </p:sp>
      <p:sp>
        <p:nvSpPr>
          <p:cNvPr id="8" name="TextBox 7">
            <a:extLst>
              <a:ext uri="{FF2B5EF4-FFF2-40B4-BE49-F238E27FC236}">
                <a16:creationId xmlns:a16="http://schemas.microsoft.com/office/drawing/2014/main" id="{A3C5ABAC-A81E-0D4E-BBB5-05B724EC900D}"/>
              </a:ext>
            </a:extLst>
          </p:cNvPr>
          <p:cNvSpPr txBox="1"/>
          <p:nvPr/>
        </p:nvSpPr>
        <p:spPr>
          <a:xfrm>
            <a:off x="1362075" y="1685861"/>
            <a:ext cx="9467849" cy="430887"/>
          </a:xfrm>
          <a:prstGeom prst="rect">
            <a:avLst/>
          </a:prstGeom>
          <a:noFill/>
        </p:spPr>
        <p:txBody>
          <a:bodyPr wrap="none" rtlCol="0">
            <a:spAutoFit/>
          </a:bodyPr>
          <a:lstStyle/>
          <a:p>
            <a:pPr algn="ctr"/>
            <a:r>
              <a:rPr lang="en-US" sz="2200" dirty="0">
                <a:latin typeface="Calibri" panose="020F0502020204030204" pitchFamily="34" charset="0"/>
                <a:cs typeface="Calibri" panose="020F0502020204030204" pitchFamily="34" charset="0"/>
              </a:rPr>
              <a:t>Pre-processed input4MIPS inputs and NorESM2 outputs for multiple experiments</a:t>
            </a:r>
          </a:p>
        </p:txBody>
      </p:sp>
      <p:sp>
        <p:nvSpPr>
          <p:cNvPr id="2" name="Slide Number Placeholder 1">
            <a:extLst>
              <a:ext uri="{FF2B5EF4-FFF2-40B4-BE49-F238E27FC236}">
                <a16:creationId xmlns:a16="http://schemas.microsoft.com/office/drawing/2014/main" id="{044CA353-9530-6C37-D170-4C4DCAFDD2FC}"/>
              </a:ext>
            </a:extLst>
          </p:cNvPr>
          <p:cNvSpPr>
            <a:spLocks noGrp="1"/>
          </p:cNvSpPr>
          <p:nvPr>
            <p:ph type="sldNum" idx="12"/>
          </p:nvPr>
        </p:nvSpPr>
        <p:spPr/>
        <p:txBody>
          <a:bodyPr/>
          <a:lstStyle/>
          <a:p>
            <a:fld id="{00000000-1234-1234-1234-123412341234}" type="slidenum">
              <a:rPr lang="en-GB" smtClean="0"/>
              <a:pPr/>
              <a:t>36</a:t>
            </a:fld>
            <a:endParaRPr lang="en-GB" dirty="0"/>
          </a:p>
        </p:txBody>
      </p:sp>
    </p:spTree>
    <p:extLst>
      <p:ext uri="{BB962C8B-B14F-4D97-AF65-F5344CB8AC3E}">
        <p14:creationId xmlns:p14="http://schemas.microsoft.com/office/powerpoint/2010/main" val="253166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Baseline Models</a:t>
            </a:r>
          </a:p>
        </p:txBody>
      </p:sp>
      <p:pic>
        <p:nvPicPr>
          <p:cNvPr id="2050" name="Picture 2">
            <a:extLst>
              <a:ext uri="{FF2B5EF4-FFF2-40B4-BE49-F238E27FC236}">
                <a16:creationId xmlns:a16="http://schemas.microsoft.com/office/drawing/2014/main" id="{B736F565-A667-4385-B9A5-E29FF049696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2823" y="1971194"/>
            <a:ext cx="11866353" cy="40131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6C3903-6674-1C35-416F-5C5FA25AF988}"/>
              </a:ext>
            </a:extLst>
          </p:cNvPr>
          <p:cNvSpPr/>
          <p:nvPr/>
        </p:nvSpPr>
        <p:spPr>
          <a:xfrm>
            <a:off x="625033" y="1701478"/>
            <a:ext cx="9201873" cy="509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E1C95E4-103B-DF05-8AC5-720D98D75CF2}"/>
              </a:ext>
            </a:extLst>
          </p:cNvPr>
          <p:cNvSpPr>
            <a:spLocks noGrp="1"/>
          </p:cNvSpPr>
          <p:nvPr>
            <p:ph type="sldNum" idx="12"/>
          </p:nvPr>
        </p:nvSpPr>
        <p:spPr/>
        <p:txBody>
          <a:bodyPr/>
          <a:lstStyle/>
          <a:p>
            <a:fld id="{00000000-1234-1234-1234-123412341234}" type="slidenum">
              <a:rPr lang="en-GB" smtClean="0"/>
              <a:pPr/>
              <a:t>37</a:t>
            </a:fld>
            <a:endParaRPr lang="en-GB" dirty="0"/>
          </a:p>
        </p:txBody>
      </p:sp>
      <p:sp>
        <p:nvSpPr>
          <p:cNvPr id="3" name="TextBox 2">
            <a:extLst>
              <a:ext uri="{FF2B5EF4-FFF2-40B4-BE49-F238E27FC236}">
                <a16:creationId xmlns:a16="http://schemas.microsoft.com/office/drawing/2014/main" id="{AD656CE2-CD94-BACC-BF41-1D6B0BCC1B3F}"/>
              </a:ext>
            </a:extLst>
          </p:cNvPr>
          <p:cNvSpPr txBox="1"/>
          <p:nvPr/>
        </p:nvSpPr>
        <p:spPr>
          <a:xfrm>
            <a:off x="8632703" y="6416446"/>
            <a:ext cx="3331550" cy="369332"/>
          </a:xfrm>
          <a:prstGeom prst="rect">
            <a:avLst/>
          </a:prstGeom>
          <a:noFill/>
        </p:spPr>
        <p:txBody>
          <a:bodyPr wrap="square">
            <a:spAutoFit/>
          </a:bodyPr>
          <a:lstStyle/>
          <a:p>
            <a:r>
              <a:rPr lang="en-GB" dirty="0">
                <a:latin typeface="Calibri Light" panose="020F0302020204030204" pitchFamily="34" charset="0"/>
              </a:rPr>
              <a:t>Watson-Parris et al. </a:t>
            </a:r>
            <a:r>
              <a:rPr lang="en-GB" i="1" dirty="0">
                <a:latin typeface="Calibri Light" panose="020F0302020204030204" pitchFamily="34" charset="0"/>
              </a:rPr>
              <a:t>JAMES </a:t>
            </a:r>
            <a:r>
              <a:rPr lang="en-GB" dirty="0">
                <a:latin typeface="Calibri Light" panose="020F0302020204030204" pitchFamily="34" charset="0"/>
              </a:rPr>
              <a:t>(2022)</a:t>
            </a:r>
          </a:p>
        </p:txBody>
      </p:sp>
    </p:spTree>
    <p:extLst>
      <p:ext uri="{BB962C8B-B14F-4D97-AF65-F5344CB8AC3E}">
        <p14:creationId xmlns:p14="http://schemas.microsoft.com/office/powerpoint/2010/main" val="9751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Baseline Models</a:t>
            </a:r>
          </a:p>
        </p:txBody>
      </p:sp>
      <p:pic>
        <p:nvPicPr>
          <p:cNvPr id="5" name="Picture 2">
            <a:extLst>
              <a:ext uri="{FF2B5EF4-FFF2-40B4-BE49-F238E27FC236}">
                <a16:creationId xmlns:a16="http://schemas.microsoft.com/office/drawing/2014/main" id="{DC4199C3-6432-4339-995C-8FB7A52803B3}"/>
              </a:ext>
            </a:extLst>
          </p:cNvPr>
          <p:cNvPicPr>
            <a:picLocks noChangeAspect="1" noChangeArrowheads="1"/>
          </p:cNvPicPr>
          <p:nvPr/>
        </p:nvPicPr>
        <p:blipFill rotWithShape="1">
          <a:blip r:embed="rId3"/>
          <a:srcRect t="49984" b="-115"/>
          <a:stretch/>
        </p:blipFill>
        <p:spPr bwMode="auto">
          <a:xfrm>
            <a:off x="162823" y="2109457"/>
            <a:ext cx="11866353" cy="3981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E790EFF-DD1F-4801-B4F3-E92D424D1DC8}"/>
              </a:ext>
            </a:extLst>
          </p:cNvPr>
          <p:cNvPicPr>
            <a:picLocks noChangeAspect="1" noChangeArrowheads="1"/>
          </p:cNvPicPr>
          <p:nvPr/>
        </p:nvPicPr>
        <p:blipFill rotWithShape="1">
          <a:blip r:embed="rId3"/>
          <a:srcRect t="1" b="97327"/>
          <a:stretch/>
        </p:blipFill>
        <p:spPr bwMode="auto">
          <a:xfrm>
            <a:off x="162823" y="1956659"/>
            <a:ext cx="11866353" cy="212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3786AFE-0962-9364-6401-8670CDA2307D}"/>
              </a:ext>
            </a:extLst>
          </p:cNvPr>
          <p:cNvSpPr>
            <a:spLocks noGrp="1"/>
          </p:cNvSpPr>
          <p:nvPr>
            <p:ph type="sldNum" idx="12"/>
          </p:nvPr>
        </p:nvSpPr>
        <p:spPr/>
        <p:txBody>
          <a:bodyPr/>
          <a:lstStyle/>
          <a:p>
            <a:fld id="{00000000-1234-1234-1234-123412341234}" type="slidenum">
              <a:rPr lang="en-GB" smtClean="0"/>
              <a:pPr/>
              <a:t>38</a:t>
            </a:fld>
            <a:endParaRPr lang="en-GB" dirty="0"/>
          </a:p>
        </p:txBody>
      </p:sp>
      <p:sp>
        <p:nvSpPr>
          <p:cNvPr id="3" name="TextBox 2">
            <a:extLst>
              <a:ext uri="{FF2B5EF4-FFF2-40B4-BE49-F238E27FC236}">
                <a16:creationId xmlns:a16="http://schemas.microsoft.com/office/drawing/2014/main" id="{DFC80791-11F0-4E80-653D-D185493E0436}"/>
              </a:ext>
            </a:extLst>
          </p:cNvPr>
          <p:cNvSpPr txBox="1"/>
          <p:nvPr/>
        </p:nvSpPr>
        <p:spPr>
          <a:xfrm>
            <a:off x="8632703" y="6416446"/>
            <a:ext cx="3331550" cy="369332"/>
          </a:xfrm>
          <a:prstGeom prst="rect">
            <a:avLst/>
          </a:prstGeom>
          <a:noFill/>
        </p:spPr>
        <p:txBody>
          <a:bodyPr wrap="square">
            <a:spAutoFit/>
          </a:bodyPr>
          <a:lstStyle/>
          <a:p>
            <a:r>
              <a:rPr lang="en-GB" dirty="0">
                <a:latin typeface="Calibri Light" panose="020F0302020204030204" pitchFamily="34" charset="0"/>
              </a:rPr>
              <a:t>Watson-Parris et al. </a:t>
            </a:r>
            <a:r>
              <a:rPr lang="en-GB" i="1" dirty="0">
                <a:latin typeface="Calibri Light" panose="020F0302020204030204" pitchFamily="34" charset="0"/>
              </a:rPr>
              <a:t>JAMES </a:t>
            </a:r>
            <a:r>
              <a:rPr lang="en-GB" dirty="0">
                <a:latin typeface="Calibri Light" panose="020F0302020204030204" pitchFamily="34" charset="0"/>
              </a:rPr>
              <a:t>(2022)</a:t>
            </a:r>
          </a:p>
        </p:txBody>
      </p:sp>
    </p:spTree>
    <p:extLst>
      <p:ext uri="{BB962C8B-B14F-4D97-AF65-F5344CB8AC3E}">
        <p14:creationId xmlns:p14="http://schemas.microsoft.com/office/powerpoint/2010/main" val="592674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6578B3EB-A826-429E-BD3A-C1EB9AD2FFE2}"/>
              </a:ext>
            </a:extLst>
          </p:cNvPr>
          <p:cNvSpPr txBox="1">
            <a:spLocks/>
          </p:cNvSpPr>
          <p:nvPr/>
        </p:nvSpPr>
        <p:spPr>
          <a:xfrm>
            <a:off x="844731" y="467679"/>
            <a:ext cx="10502537"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Global energy conservation</a:t>
            </a:r>
          </a:p>
        </p:txBody>
      </p:sp>
      <p:pic>
        <p:nvPicPr>
          <p:cNvPr id="5" name="Picture 4">
            <a:extLst>
              <a:ext uri="{FF2B5EF4-FFF2-40B4-BE49-F238E27FC236}">
                <a16:creationId xmlns:a16="http://schemas.microsoft.com/office/drawing/2014/main" id="{92805D79-4843-C54D-817D-4B60DF946CD2}"/>
              </a:ext>
            </a:extLst>
          </p:cNvPr>
          <p:cNvPicPr>
            <a:picLocks noChangeAspect="1"/>
          </p:cNvPicPr>
          <p:nvPr/>
        </p:nvPicPr>
        <p:blipFill rotWithShape="1">
          <a:blip r:embed="rId3">
            <a:clrChange>
              <a:clrFrom>
                <a:srgbClr val="29251F"/>
              </a:clrFrom>
              <a:clrTo>
                <a:srgbClr val="29251F">
                  <a:alpha val="0"/>
                </a:srgbClr>
              </a:clrTo>
            </a:clrChange>
          </a:blip>
          <a:srcRect l="2756" t="5027" b="3629"/>
          <a:stretch/>
        </p:blipFill>
        <p:spPr>
          <a:xfrm>
            <a:off x="480946" y="2518088"/>
            <a:ext cx="5281910" cy="2642717"/>
          </a:xfrm>
          <a:prstGeom prst="rect">
            <a:avLst/>
          </a:prstGeom>
        </p:spPr>
      </p:pic>
      <p:sp>
        <p:nvSpPr>
          <p:cNvPr id="6" name="TextBox 5">
            <a:extLst>
              <a:ext uri="{FF2B5EF4-FFF2-40B4-BE49-F238E27FC236}">
                <a16:creationId xmlns:a16="http://schemas.microsoft.com/office/drawing/2014/main" id="{859EC2CC-A7FE-F54F-9D7F-A6E88BE3F301}"/>
              </a:ext>
            </a:extLst>
          </p:cNvPr>
          <p:cNvSpPr txBox="1"/>
          <p:nvPr/>
        </p:nvSpPr>
        <p:spPr>
          <a:xfrm>
            <a:off x="3477562" y="5168113"/>
            <a:ext cx="228529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Allen &amp; Ingram 2002</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0242" name="Picture 2">
            <a:extLst>
              <a:ext uri="{FF2B5EF4-FFF2-40B4-BE49-F238E27FC236}">
                <a16:creationId xmlns:a16="http://schemas.microsoft.com/office/drawing/2014/main" id="{70D4A132-E7C4-5C41-954D-7A38790A0760}"/>
              </a:ext>
            </a:extLst>
          </p:cNvPr>
          <p:cNvPicPr>
            <a:picLocks noChangeAspect="1" noChangeArrowheads="1"/>
          </p:cNvPicPr>
          <p:nvPr/>
        </p:nvPicPr>
        <p:blipFill>
          <a:blip r:embed="rId4"/>
          <a:srcRect/>
          <a:stretch/>
        </p:blipFill>
        <p:spPr bwMode="auto">
          <a:xfrm>
            <a:off x="6429146" y="2399985"/>
            <a:ext cx="5593856" cy="295279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6279379-B4B9-6408-57D7-E50DF316918E}"/>
              </a:ext>
            </a:extLst>
          </p:cNvPr>
          <p:cNvSpPr>
            <a:spLocks noGrp="1"/>
          </p:cNvSpPr>
          <p:nvPr>
            <p:ph type="sldNum" idx="12"/>
          </p:nvPr>
        </p:nvSpPr>
        <p:spPr/>
        <p:txBody>
          <a:bodyPr/>
          <a:lstStyle/>
          <a:p>
            <a:fld id="{00000000-1234-1234-1234-123412341234}" type="slidenum">
              <a:rPr lang="en-GB" smtClean="0"/>
              <a:pPr/>
              <a:t>39</a:t>
            </a:fld>
            <a:endParaRPr lang="en-GB"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039FC5C-1E0E-9583-D224-43F83B43AA26}"/>
                  </a:ext>
                </a:extLst>
              </p:cNvPr>
              <p:cNvSpPr txBox="1"/>
              <p:nvPr/>
            </p:nvSpPr>
            <p:spPr>
              <a:xfrm>
                <a:off x="5268432" y="1825816"/>
                <a:ext cx="165513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𝐿</m:t>
                      </m:r>
                      <m:r>
                        <m:rPr>
                          <m:sty m:val="p"/>
                        </m:rPr>
                        <a:rPr lang="en-GB" sz="2800" b="0" i="0" smtClean="0">
                          <a:latin typeface="Cambria Math" panose="02040503050406030204" pitchFamily="18" charset="0"/>
                        </a:rPr>
                        <m:t>Δ</m:t>
                      </m:r>
                      <m:r>
                        <a:rPr lang="en-GB" sz="2800" b="0" i="1" smtClean="0">
                          <a:latin typeface="Cambria Math" panose="02040503050406030204" pitchFamily="18" charset="0"/>
                        </a:rPr>
                        <m:t>𝑃</m:t>
                      </m:r>
                      <m:r>
                        <a:rPr lang="en-GB" sz="2800" b="0" i="1" smtClean="0">
                          <a:latin typeface="Cambria Math" panose="02040503050406030204" pitchFamily="18" charset="0"/>
                          <a:ea typeface="Cambria Math" panose="02040503050406030204" pitchFamily="18" charset="0"/>
                        </a:rPr>
                        <m:t>≅</m:t>
                      </m:r>
                      <m:r>
                        <m:rPr>
                          <m:sty m:val="p"/>
                        </m:rPr>
                        <a:rPr lang="en-GB" sz="2800" b="0" i="0" smtClean="0">
                          <a:latin typeface="Cambria Math" panose="02040503050406030204" pitchFamily="18" charset="0"/>
                        </a:rPr>
                        <m:t>Δ</m:t>
                      </m:r>
                      <m:r>
                        <a:rPr lang="en-GB" sz="2800" b="0" i="1" smtClean="0">
                          <a:latin typeface="Cambria Math" panose="02040503050406030204" pitchFamily="18" charset="0"/>
                        </a:rPr>
                        <m:t>𝑅</m:t>
                      </m:r>
                    </m:oMath>
                  </m:oMathPara>
                </a14:m>
                <a:endParaRPr lang="en-US" sz="2800" dirty="0"/>
              </a:p>
            </p:txBody>
          </p:sp>
        </mc:Choice>
        <mc:Fallback xmlns="">
          <p:sp>
            <p:nvSpPr>
              <p:cNvPr id="3" name="TextBox 2">
                <a:extLst>
                  <a:ext uri="{FF2B5EF4-FFF2-40B4-BE49-F238E27FC236}">
                    <a16:creationId xmlns:a16="http://schemas.microsoft.com/office/drawing/2014/main" id="{8039FC5C-1E0E-9583-D224-43F83B43AA26}"/>
                  </a:ext>
                </a:extLst>
              </p:cNvPr>
              <p:cNvSpPr txBox="1">
                <a:spLocks noRot="1" noChangeAspect="1" noMove="1" noResize="1" noEditPoints="1" noAdjustHandles="1" noChangeArrowheads="1" noChangeShapeType="1" noTextEdit="1"/>
              </p:cNvSpPr>
              <p:nvPr/>
            </p:nvSpPr>
            <p:spPr>
              <a:xfrm>
                <a:off x="5268432" y="1825816"/>
                <a:ext cx="1655133" cy="430887"/>
              </a:xfrm>
              <a:prstGeom prst="rect">
                <a:avLst/>
              </a:prstGeom>
              <a:blipFill>
                <a:blip r:embed="rId10"/>
                <a:stretch>
                  <a:fillRect l="-3788" r="-3030" b="-882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33CE6E3-93E3-1B26-6862-5E1467C2CCDA}"/>
              </a:ext>
            </a:extLst>
          </p:cNvPr>
          <p:cNvSpPr txBox="1"/>
          <p:nvPr/>
        </p:nvSpPr>
        <p:spPr>
          <a:xfrm>
            <a:off x="8632703" y="6416446"/>
            <a:ext cx="3331550" cy="369332"/>
          </a:xfrm>
          <a:prstGeom prst="rect">
            <a:avLst/>
          </a:prstGeom>
          <a:noFill/>
        </p:spPr>
        <p:txBody>
          <a:bodyPr wrap="square">
            <a:spAutoFit/>
          </a:bodyPr>
          <a:lstStyle/>
          <a:p>
            <a:r>
              <a:rPr lang="en-GB" dirty="0">
                <a:latin typeface="Calibri Light" panose="020F0302020204030204" pitchFamily="34" charset="0"/>
              </a:rPr>
              <a:t>Watson-Parris et al. </a:t>
            </a:r>
            <a:r>
              <a:rPr lang="en-GB" i="1" dirty="0">
                <a:latin typeface="Calibri Light" panose="020F0302020204030204" pitchFamily="34" charset="0"/>
              </a:rPr>
              <a:t>JAMES </a:t>
            </a:r>
            <a:r>
              <a:rPr lang="en-GB" dirty="0">
                <a:latin typeface="Calibri Light" panose="020F0302020204030204" pitchFamily="34" charset="0"/>
              </a:rPr>
              <a:t>(2022)</a:t>
            </a:r>
          </a:p>
        </p:txBody>
      </p:sp>
    </p:spTree>
    <p:extLst>
      <p:ext uri="{BB962C8B-B14F-4D97-AF65-F5344CB8AC3E}">
        <p14:creationId xmlns:p14="http://schemas.microsoft.com/office/powerpoint/2010/main" val="3867318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24"/>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26FAA-2C62-FBE1-1263-AAD7FDC8BA90}"/>
              </a:ext>
            </a:extLst>
          </p:cNvPr>
          <p:cNvSpPr>
            <a:spLocks noGrp="1"/>
          </p:cNvSpPr>
          <p:nvPr>
            <p:ph type="sldNum" idx="12"/>
          </p:nvPr>
        </p:nvSpPr>
        <p:spPr/>
        <p:txBody>
          <a:bodyPr/>
          <a:lstStyle/>
          <a:p>
            <a:fld id="{00000000-1234-1234-1234-123412341234}" type="slidenum">
              <a:rPr lang="en-GB" smtClean="0"/>
              <a:pPr/>
              <a:t>4</a:t>
            </a:fld>
            <a:endParaRPr lang="en-GB" dirty="0"/>
          </a:p>
        </p:txBody>
      </p:sp>
      <p:pic>
        <p:nvPicPr>
          <p:cNvPr id="6" name="Picture 5">
            <a:extLst>
              <a:ext uri="{FF2B5EF4-FFF2-40B4-BE49-F238E27FC236}">
                <a16:creationId xmlns:a16="http://schemas.microsoft.com/office/drawing/2014/main" id="{80CFE707-A7BD-9B18-EDC7-1B84F55F4818}"/>
              </a:ext>
            </a:extLst>
          </p:cNvPr>
          <p:cNvPicPr>
            <a:picLocks noChangeAspect="1"/>
          </p:cNvPicPr>
          <p:nvPr/>
        </p:nvPicPr>
        <p:blipFill>
          <a:blip r:embed="rId3"/>
          <a:stretch>
            <a:fillRect/>
          </a:stretch>
        </p:blipFill>
        <p:spPr>
          <a:xfrm>
            <a:off x="6509297" y="2431830"/>
            <a:ext cx="5507055" cy="964693"/>
          </a:xfrm>
          <a:prstGeom prst="rect">
            <a:avLst/>
          </a:prstGeom>
        </p:spPr>
      </p:pic>
      <p:sp>
        <p:nvSpPr>
          <p:cNvPr id="7" name="Title 1">
            <a:extLst>
              <a:ext uri="{FF2B5EF4-FFF2-40B4-BE49-F238E27FC236}">
                <a16:creationId xmlns:a16="http://schemas.microsoft.com/office/drawing/2014/main" id="{100EFCF6-B552-AA3E-7B4D-49A9B121EB15}"/>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Machine Learning</a:t>
            </a:r>
          </a:p>
        </p:txBody>
      </p:sp>
      <p:pic>
        <p:nvPicPr>
          <p:cNvPr id="8" name="Picture 7" descr="A picture containing circuit&#10;&#10;Description automatically generated">
            <a:extLst>
              <a:ext uri="{FF2B5EF4-FFF2-40B4-BE49-F238E27FC236}">
                <a16:creationId xmlns:a16="http://schemas.microsoft.com/office/drawing/2014/main" id="{8336462A-6DF8-2413-CF1C-954F50254898}"/>
              </a:ext>
            </a:extLst>
          </p:cNvPr>
          <p:cNvPicPr>
            <a:picLocks noChangeAspect="1"/>
          </p:cNvPicPr>
          <p:nvPr/>
        </p:nvPicPr>
        <p:blipFill>
          <a:blip r:embed="rId4"/>
          <a:stretch>
            <a:fillRect/>
          </a:stretch>
        </p:blipFill>
        <p:spPr>
          <a:xfrm>
            <a:off x="3020333" y="2498756"/>
            <a:ext cx="3156844" cy="391769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34F3B9A-C591-23D9-D2BE-8DFA772516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818" y="3748135"/>
            <a:ext cx="2005395" cy="2602040"/>
          </a:xfrm>
          <a:prstGeom prst="rect">
            <a:avLst/>
          </a:prstGeom>
        </p:spPr>
      </p:pic>
      <p:pic>
        <p:nvPicPr>
          <p:cNvPr id="11" name="Picture 10">
            <a:extLst>
              <a:ext uri="{FF2B5EF4-FFF2-40B4-BE49-F238E27FC236}">
                <a16:creationId xmlns:a16="http://schemas.microsoft.com/office/drawing/2014/main" id="{9AFDF0DC-90E9-CE4E-A1F4-D35D165CCC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9291" y="2925227"/>
            <a:ext cx="5507054" cy="998628"/>
          </a:xfrm>
          <a:prstGeom prst="rect">
            <a:avLst/>
          </a:prstGeom>
        </p:spPr>
      </p:pic>
      <p:pic>
        <p:nvPicPr>
          <p:cNvPr id="12" name="Picture 11">
            <a:extLst>
              <a:ext uri="{FF2B5EF4-FFF2-40B4-BE49-F238E27FC236}">
                <a16:creationId xmlns:a16="http://schemas.microsoft.com/office/drawing/2014/main" id="{18DC4A0D-07DD-91C4-7569-70997D8E1692}"/>
              </a:ext>
            </a:extLst>
          </p:cNvPr>
          <p:cNvPicPr>
            <a:picLocks noChangeAspect="1"/>
          </p:cNvPicPr>
          <p:nvPr/>
        </p:nvPicPr>
        <p:blipFill>
          <a:blip r:embed="rId7"/>
          <a:stretch>
            <a:fillRect/>
          </a:stretch>
        </p:blipFill>
        <p:spPr>
          <a:xfrm>
            <a:off x="6509284" y="3353409"/>
            <a:ext cx="5507055" cy="1578772"/>
          </a:xfrm>
          <a:prstGeom prst="rect">
            <a:avLst/>
          </a:prstGeom>
        </p:spPr>
      </p:pic>
      <p:pic>
        <p:nvPicPr>
          <p:cNvPr id="13" name="Picture 12">
            <a:extLst>
              <a:ext uri="{FF2B5EF4-FFF2-40B4-BE49-F238E27FC236}">
                <a16:creationId xmlns:a16="http://schemas.microsoft.com/office/drawing/2014/main" id="{50429574-7738-252F-57DD-A4DE52E0C9B4}"/>
              </a:ext>
            </a:extLst>
          </p:cNvPr>
          <p:cNvPicPr>
            <a:picLocks noChangeAspect="1"/>
          </p:cNvPicPr>
          <p:nvPr/>
        </p:nvPicPr>
        <p:blipFill>
          <a:blip r:embed="rId8"/>
          <a:stretch>
            <a:fillRect/>
          </a:stretch>
        </p:blipFill>
        <p:spPr>
          <a:xfrm>
            <a:off x="6509278" y="4417252"/>
            <a:ext cx="5507055" cy="690321"/>
          </a:xfrm>
          <a:prstGeom prst="rect">
            <a:avLst/>
          </a:prstGeom>
        </p:spPr>
      </p:pic>
      <p:pic>
        <p:nvPicPr>
          <p:cNvPr id="14" name="Picture 13" descr="A picture containing food, device&#10;&#10;Description automatically generated">
            <a:extLst>
              <a:ext uri="{FF2B5EF4-FFF2-40B4-BE49-F238E27FC236}">
                <a16:creationId xmlns:a16="http://schemas.microsoft.com/office/drawing/2014/main" id="{2A5CCAE1-8E6A-9497-87E9-89554E146D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98346" y="5347502"/>
            <a:ext cx="810836" cy="823914"/>
          </a:xfrm>
          <a:prstGeom prst="rect">
            <a:avLst/>
          </a:prstGeom>
        </p:spPr>
      </p:pic>
      <p:pic>
        <p:nvPicPr>
          <p:cNvPr id="16" name="Picture 15" descr="A picture containing wheel, window&#10;&#10;Description automatically generated">
            <a:extLst>
              <a:ext uri="{FF2B5EF4-FFF2-40B4-BE49-F238E27FC236}">
                <a16:creationId xmlns:a16="http://schemas.microsoft.com/office/drawing/2014/main" id="{BD646DA8-0CDC-F236-8158-0A65016610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62999" y="5346853"/>
            <a:ext cx="1906077" cy="781450"/>
          </a:xfrm>
          <a:prstGeom prst="rect">
            <a:avLst/>
          </a:prstGeom>
        </p:spPr>
      </p:pic>
      <p:pic>
        <p:nvPicPr>
          <p:cNvPr id="17" name="Picture 4" descr="Using the AGU Centennial Logo - AGU CentennialAGU Centennial">
            <a:extLst>
              <a:ext uri="{FF2B5EF4-FFF2-40B4-BE49-F238E27FC236}">
                <a16:creationId xmlns:a16="http://schemas.microsoft.com/office/drawing/2014/main" id="{D194B55A-63DF-011D-117E-ED13CFD7B9CA}"/>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8755817" y="5269754"/>
            <a:ext cx="1620571"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12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56CC8-413F-404E-3BDF-3F692E75500E}"/>
              </a:ext>
            </a:extLst>
          </p:cNvPr>
          <p:cNvSpPr>
            <a:spLocks noGrp="1"/>
          </p:cNvSpPr>
          <p:nvPr>
            <p:ph type="sldNum" idx="12"/>
          </p:nvPr>
        </p:nvSpPr>
        <p:spPr/>
        <p:txBody>
          <a:bodyPr/>
          <a:lstStyle/>
          <a:p>
            <a:fld id="{00000000-1234-1234-1234-123412341234}" type="slidenum">
              <a:rPr lang="en-GB" smtClean="0"/>
              <a:pPr/>
              <a:t>40</a:t>
            </a:fld>
            <a:endParaRPr lang="en-GB" dirty="0"/>
          </a:p>
        </p:txBody>
      </p:sp>
      <p:sp>
        <p:nvSpPr>
          <p:cNvPr id="5" name="Title 1">
            <a:extLst>
              <a:ext uri="{FF2B5EF4-FFF2-40B4-BE49-F238E27FC236}">
                <a16:creationId xmlns:a16="http://schemas.microsoft.com/office/drawing/2014/main" id="{E88EA75D-8EF5-ECDF-DC77-2B92EA499E17}"/>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Energy Balance </a:t>
            </a:r>
            <a:r>
              <a:rPr lang="en-US" dirty="0">
                <a:solidFill>
                  <a:prstClr val="white"/>
                </a:solidFill>
                <a:latin typeface="Calibri Light" panose="020F0302020204030204"/>
              </a:rPr>
              <a:t>M</a:t>
            </a:r>
            <a:r>
              <a:rPr kumimoji="0" lang="en-US" sz="6000" b="0" i="0" u="none" strike="noStrike" kern="1200" cap="none" spc="0" normalizeH="0" baseline="0" noProof="0" dirty="0" err="1">
                <a:ln>
                  <a:noFill/>
                </a:ln>
                <a:solidFill>
                  <a:prstClr val="white"/>
                </a:solidFill>
                <a:effectLst/>
                <a:uLnTx/>
                <a:uFillTx/>
                <a:latin typeface="Calibri Light" panose="020F0302020204030204"/>
                <a:ea typeface="+mj-ea"/>
                <a:cs typeface="+mj-cs"/>
              </a:rPr>
              <a:t>odels</a:t>
            </a:r>
            <a:endPar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grpSp>
        <p:nvGrpSpPr>
          <p:cNvPr id="50" name="Group 49">
            <a:extLst>
              <a:ext uri="{FF2B5EF4-FFF2-40B4-BE49-F238E27FC236}">
                <a16:creationId xmlns:a16="http://schemas.microsoft.com/office/drawing/2014/main" id="{E0366671-EA50-FA5D-1954-7848AC62A467}"/>
              </a:ext>
            </a:extLst>
          </p:cNvPr>
          <p:cNvGrpSpPr/>
          <p:nvPr/>
        </p:nvGrpSpPr>
        <p:grpSpPr>
          <a:xfrm>
            <a:off x="7473365" y="1540333"/>
            <a:ext cx="4284154" cy="3913255"/>
            <a:chOff x="7473365" y="1540333"/>
            <a:chExt cx="4284154" cy="3913255"/>
          </a:xfrm>
        </p:grpSpPr>
        <p:grpSp>
          <p:nvGrpSpPr>
            <p:cNvPr id="25" name="Group 24">
              <a:extLst>
                <a:ext uri="{FF2B5EF4-FFF2-40B4-BE49-F238E27FC236}">
                  <a16:creationId xmlns:a16="http://schemas.microsoft.com/office/drawing/2014/main" id="{C890ACBA-1D5A-21A8-04A9-36A7D4695243}"/>
                </a:ext>
              </a:extLst>
            </p:cNvPr>
            <p:cNvGrpSpPr/>
            <p:nvPr/>
          </p:nvGrpSpPr>
          <p:grpSpPr>
            <a:xfrm>
              <a:off x="8942550" y="3066602"/>
              <a:ext cx="2443694" cy="1910629"/>
              <a:chOff x="8275602" y="3429000"/>
              <a:chExt cx="3734260" cy="3090417"/>
            </a:xfrm>
          </p:grpSpPr>
          <p:sp>
            <p:nvSpPr>
              <p:cNvPr id="9" name="Double Wave 8">
                <a:extLst>
                  <a:ext uri="{FF2B5EF4-FFF2-40B4-BE49-F238E27FC236}">
                    <a16:creationId xmlns:a16="http://schemas.microsoft.com/office/drawing/2014/main" id="{FB031853-0FAD-49B1-FC7C-C3C3BA65C1D1}"/>
                  </a:ext>
                </a:extLst>
              </p:cNvPr>
              <p:cNvSpPr/>
              <p:nvPr/>
            </p:nvSpPr>
            <p:spPr>
              <a:xfrm>
                <a:off x="8275602" y="3429000"/>
                <a:ext cx="3734260" cy="2960547"/>
              </a:xfrm>
              <a:prstGeom prst="doubleWave">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1F9C72-7608-5B48-0C8B-3F6B0A2344E9}"/>
                  </a:ext>
                </a:extLst>
              </p:cNvPr>
              <p:cNvSpPr/>
              <p:nvPr/>
            </p:nvSpPr>
            <p:spPr>
              <a:xfrm>
                <a:off x="8275602" y="4411839"/>
                <a:ext cx="3734259" cy="702526"/>
              </a:xfrm>
              <a:prstGeom prst="rect">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02648E-A4FA-1BCB-279D-DC79FB7F6A16}"/>
                  </a:ext>
                </a:extLst>
              </p:cNvPr>
              <p:cNvSpPr/>
              <p:nvPr/>
            </p:nvSpPr>
            <p:spPr>
              <a:xfrm>
                <a:off x="8275602" y="5114365"/>
                <a:ext cx="3734259" cy="702526"/>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537E7-E832-F7E2-8B14-AE63B12611BD}"/>
                  </a:ext>
                </a:extLst>
              </p:cNvPr>
              <p:cNvSpPr/>
              <p:nvPr/>
            </p:nvSpPr>
            <p:spPr>
              <a:xfrm>
                <a:off x="8275602" y="5816891"/>
                <a:ext cx="3734259" cy="702526"/>
              </a:xfrm>
              <a:prstGeom prst="rect">
                <a:avLst/>
              </a:prstGeom>
              <a:solidFill>
                <a:srgbClr val="00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87CA71D6-39D8-5DD5-DA4D-AB4AE579E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6845">
                <a:off x="11241710" y="4987087"/>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D37CA7B-7D7C-B2FD-FC61-29FF2AE15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121">
                <a:off x="10036960" y="4542041"/>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D6B76F-49FA-7972-FDB7-E6AB806FA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1001">
                <a:off x="8740363" y="3908458"/>
                <a:ext cx="175247" cy="1274521"/>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Graphic 15" descr="Satellite">
              <a:extLst>
                <a:ext uri="{FF2B5EF4-FFF2-40B4-BE49-F238E27FC236}">
                  <a16:creationId xmlns:a16="http://schemas.microsoft.com/office/drawing/2014/main" id="{411D0201-4F03-2992-B004-AD6F05086C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28001">
              <a:off x="10843119" y="1540333"/>
              <a:ext cx="914400" cy="914400"/>
            </a:xfrm>
            <a:prstGeom prst="rect">
              <a:avLst/>
            </a:prstGeom>
          </p:spPr>
        </p:pic>
        <p:sp>
          <p:nvSpPr>
            <p:cNvPr id="18" name="Left Arrow 40">
              <a:extLst>
                <a:ext uri="{FF2B5EF4-FFF2-40B4-BE49-F238E27FC236}">
                  <a16:creationId xmlns:a16="http://schemas.microsoft.com/office/drawing/2014/main" id="{253102BC-C12B-9B46-52E5-81B7E654F227}"/>
                </a:ext>
              </a:extLst>
            </p:cNvPr>
            <p:cNvSpPr/>
            <p:nvPr/>
          </p:nvSpPr>
          <p:spPr>
            <a:xfrm rot="16200000" flipH="1">
              <a:off x="9470790" y="2370504"/>
              <a:ext cx="703778" cy="337206"/>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Left Arrow 40">
              <a:extLst>
                <a:ext uri="{FF2B5EF4-FFF2-40B4-BE49-F238E27FC236}">
                  <a16:creationId xmlns:a16="http://schemas.microsoft.com/office/drawing/2014/main" id="{C6CDAB69-B868-D1C0-1367-918D00ABC689}"/>
                </a:ext>
              </a:extLst>
            </p:cNvPr>
            <p:cNvSpPr/>
            <p:nvPr/>
          </p:nvSpPr>
          <p:spPr>
            <a:xfrm rot="16200000" flipH="1">
              <a:off x="10434212" y="2057553"/>
              <a:ext cx="139589" cy="367268"/>
            </a:xfrm>
            <a:prstGeom prst="leftArrow">
              <a:avLst>
                <a:gd name="adj1" fmla="val 50000"/>
                <a:gd name="adj2" fmla="val 100000"/>
              </a:avLst>
            </a:prstGeom>
            <a:solidFill>
              <a:srgbClr val="9411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8900"/>
                </a:solidFill>
                <a:effectLst/>
                <a:uLnTx/>
                <a:uFillTx/>
                <a:latin typeface="Calibri" panose="020F0502020204030204"/>
                <a:ea typeface="+mn-ea"/>
                <a:cs typeface="+mn-cs"/>
              </a:endParaRPr>
            </a:p>
          </p:txBody>
        </p:sp>
        <p:sp>
          <p:nvSpPr>
            <p:cNvPr id="24" name="Wave 23">
              <a:extLst>
                <a:ext uri="{FF2B5EF4-FFF2-40B4-BE49-F238E27FC236}">
                  <a16:creationId xmlns:a16="http://schemas.microsoft.com/office/drawing/2014/main" id="{10E74EF6-6351-7EDE-2E9C-C64BEFDC7886}"/>
                </a:ext>
              </a:extLst>
            </p:cNvPr>
            <p:cNvSpPr/>
            <p:nvPr/>
          </p:nvSpPr>
          <p:spPr>
            <a:xfrm rot="16200000">
              <a:off x="10188441" y="2485143"/>
              <a:ext cx="619635" cy="271311"/>
            </a:xfrm>
            <a:prstGeom prst="wave">
              <a:avLst>
                <a:gd name="adj1" fmla="val 19065"/>
                <a:gd name="adj2" fmla="val 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5883E2A-6678-21CD-47C2-398110DABBD2}"/>
                </a:ext>
              </a:extLst>
            </p:cNvPr>
            <p:cNvSpPr txBox="1"/>
            <p:nvPr/>
          </p:nvSpPr>
          <p:spPr>
            <a:xfrm>
              <a:off x="8725445" y="505347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Measurements</a:t>
              </a:r>
              <a:endParaRPr lang="en-GB" sz="2000" dirty="0">
                <a:latin typeface="Calibri" panose="020F0502020204030204" pitchFamily="34" charset="0"/>
                <a:cs typeface="Calibri" panose="020F0502020204030204" pitchFamily="34" charset="0"/>
              </a:endParaRPr>
            </a:p>
          </p:txBody>
        </p:sp>
        <p:sp>
          <p:nvSpPr>
            <p:cNvPr id="44" name="Arrow: Right 2049">
              <a:extLst>
                <a:ext uri="{FF2B5EF4-FFF2-40B4-BE49-F238E27FC236}">
                  <a16:creationId xmlns:a16="http://schemas.microsoft.com/office/drawing/2014/main" id="{41D1D7C5-CE38-D77C-A14B-59C2A8568CC0}"/>
                </a:ext>
              </a:extLst>
            </p:cNvPr>
            <p:cNvSpPr/>
            <p:nvPr/>
          </p:nvSpPr>
          <p:spPr>
            <a:xfrm rot="1468631" flipH="1">
              <a:off x="7473365" y="2184775"/>
              <a:ext cx="122426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5D6B493-B789-ADC4-8E10-589E70E1EC16}"/>
                    </a:ext>
                  </a:extLst>
                </p:cNvPr>
                <p:cNvSpPr txBox="1"/>
                <p:nvPr/>
              </p:nvSpPr>
              <p:spPr>
                <a:xfrm>
                  <a:off x="8161382" y="1903872"/>
                  <a:ext cx="4368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𝑖</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𝑖</m:t>
                            </m:r>
                          </m:sub>
                        </m:sSub>
                      </m:oMath>
                    </m:oMathPara>
                  </a14:m>
                  <a:endParaRPr lang="en-US" dirty="0"/>
                </a:p>
              </p:txBody>
            </p:sp>
          </mc:Choice>
          <mc:Fallback xmlns="">
            <p:sp>
              <p:nvSpPr>
                <p:cNvPr id="46" name="TextBox 45">
                  <a:extLst>
                    <a:ext uri="{FF2B5EF4-FFF2-40B4-BE49-F238E27FC236}">
                      <a16:creationId xmlns:a16="http://schemas.microsoft.com/office/drawing/2014/main" id="{15D6B493-B789-ADC4-8E10-589E70E1EC16}"/>
                    </a:ext>
                  </a:extLst>
                </p:cNvPr>
                <p:cNvSpPr txBox="1">
                  <a:spLocks noRot="1" noChangeAspect="1" noMove="1" noResize="1" noEditPoints="1" noAdjustHandles="1" noChangeArrowheads="1" noChangeShapeType="1" noTextEdit="1"/>
                </p:cNvSpPr>
                <p:nvPr/>
              </p:nvSpPr>
              <p:spPr>
                <a:xfrm>
                  <a:off x="8161382" y="1903872"/>
                  <a:ext cx="436880" cy="369332"/>
                </a:xfrm>
                <a:prstGeom prst="rect">
                  <a:avLst/>
                </a:prstGeom>
                <a:blipFill>
                  <a:blip r:embed="rId8"/>
                  <a:stretch>
                    <a:fillRect r="-40000"/>
                  </a:stretch>
                </a:blipFill>
              </p:spPr>
              <p:txBody>
                <a:bodyPr/>
                <a:lstStyle/>
                <a:p>
                  <a:r>
                    <a:rPr lang="en-US">
                      <a:noFill/>
                    </a:rPr>
                    <a:t> </a:t>
                  </a:r>
                </a:p>
              </p:txBody>
            </p:sp>
          </mc:Fallback>
        </mc:AlternateContent>
      </p:grpSp>
      <p:grpSp>
        <p:nvGrpSpPr>
          <p:cNvPr id="47" name="Group 46">
            <a:extLst>
              <a:ext uri="{FF2B5EF4-FFF2-40B4-BE49-F238E27FC236}">
                <a16:creationId xmlns:a16="http://schemas.microsoft.com/office/drawing/2014/main" id="{BC65FADC-217E-7072-FAB5-1D2A62D65CD4}"/>
              </a:ext>
            </a:extLst>
          </p:cNvPr>
          <p:cNvGrpSpPr/>
          <p:nvPr/>
        </p:nvGrpSpPr>
        <p:grpSpPr>
          <a:xfrm>
            <a:off x="445219" y="1975463"/>
            <a:ext cx="4141308" cy="3001768"/>
            <a:chOff x="445219" y="1975463"/>
            <a:chExt cx="4141308" cy="3001768"/>
          </a:xfrm>
        </p:grpSpPr>
        <p:sp>
          <p:nvSpPr>
            <p:cNvPr id="36" name="TextBox 35">
              <a:extLst>
                <a:ext uri="{FF2B5EF4-FFF2-40B4-BE49-F238E27FC236}">
                  <a16:creationId xmlns:a16="http://schemas.microsoft.com/office/drawing/2014/main" id="{7E47CDD4-9265-B6F6-78BE-A76D8B1E1921}"/>
                </a:ext>
              </a:extLst>
            </p:cNvPr>
            <p:cNvSpPr txBox="1"/>
            <p:nvPr/>
          </p:nvSpPr>
          <p:spPr>
            <a:xfrm>
              <a:off x="529429" y="4577121"/>
              <a:ext cx="2275275"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Climate model</a:t>
              </a:r>
              <a:r>
                <a:rPr lang="en-GB" sz="2000" dirty="0">
                  <a:latin typeface="Calibri" panose="020F0502020204030204" pitchFamily="34" charset="0"/>
                  <a:ea typeface="Times New Roman" panose="02020603050405020304" pitchFamily="18" charset="0"/>
                  <a:cs typeface="Calibri" panose="020F0502020204030204" pitchFamily="34" charset="0"/>
                </a:rPr>
                <a:t>s</a:t>
              </a:r>
              <a:r>
                <a:rPr lang="en-GB" sz="2000" dirty="0">
                  <a:effectLst/>
                  <a:latin typeface="Calibri" panose="020F0502020204030204" pitchFamily="34" charset="0"/>
                  <a:ea typeface="Times New Roman" panose="02020603050405020304" pitchFamily="18" charset="0"/>
                  <a:cs typeface="Calibri" panose="020F0502020204030204" pitchFamily="34" charset="0"/>
                </a:rPr>
                <a:t> </a:t>
              </a:r>
            </a:p>
          </p:txBody>
        </p:sp>
        <p:pic>
          <p:nvPicPr>
            <p:cNvPr id="41" name="Picture 40" descr="A picture containing sitting, table, holding, person&#10;&#10;Description automatically generated">
              <a:extLst>
                <a:ext uri="{FF2B5EF4-FFF2-40B4-BE49-F238E27FC236}">
                  <a16:creationId xmlns:a16="http://schemas.microsoft.com/office/drawing/2014/main" id="{A4653841-1136-2E4B-B668-6337C1169AA6}"/>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445219" y="2045206"/>
              <a:ext cx="2443694" cy="2460822"/>
            </a:xfrm>
            <a:prstGeom prst="ellipse">
              <a:avLst/>
            </a:prstGeom>
          </p:spPr>
        </p:pic>
        <p:sp>
          <p:nvSpPr>
            <p:cNvPr id="43" name="Arrow: Right 2049">
              <a:extLst>
                <a:ext uri="{FF2B5EF4-FFF2-40B4-BE49-F238E27FC236}">
                  <a16:creationId xmlns:a16="http://schemas.microsoft.com/office/drawing/2014/main" id="{891B2DAF-9A30-24CC-43C3-7BDB095796E1}"/>
                </a:ext>
              </a:extLst>
            </p:cNvPr>
            <p:cNvSpPr/>
            <p:nvPr/>
          </p:nvSpPr>
          <p:spPr>
            <a:xfrm rot="19831218">
              <a:off x="3092151" y="2222138"/>
              <a:ext cx="1494376"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E81E610-8DA9-6402-6AC7-F4C0D243A8BB}"/>
                    </a:ext>
                  </a:extLst>
                </p:cNvPr>
                <p:cNvSpPr txBox="1"/>
                <p:nvPr/>
              </p:nvSpPr>
              <p:spPr>
                <a:xfrm>
                  <a:off x="2815525" y="1975463"/>
                  <a:ext cx="1026160"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𝐹</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oMath>
                    </m:oMathPara>
                  </a14:m>
                  <a:endParaRPr lang="en-US" dirty="0"/>
                </a:p>
              </p:txBody>
            </p:sp>
          </mc:Choice>
          <mc:Fallback xmlns="">
            <p:sp>
              <p:nvSpPr>
                <p:cNvPr id="48" name="TextBox 47">
                  <a:extLst>
                    <a:ext uri="{FF2B5EF4-FFF2-40B4-BE49-F238E27FC236}">
                      <a16:creationId xmlns:a16="http://schemas.microsoft.com/office/drawing/2014/main" id="{6E81E610-8DA9-6402-6AC7-F4C0D243A8BB}"/>
                    </a:ext>
                  </a:extLst>
                </p:cNvPr>
                <p:cNvSpPr txBox="1">
                  <a:spLocks noRot="1" noChangeAspect="1" noMove="1" noResize="1" noEditPoints="1" noAdjustHandles="1" noChangeArrowheads="1" noChangeShapeType="1" noTextEdit="1"/>
                </p:cNvSpPr>
                <p:nvPr/>
              </p:nvSpPr>
              <p:spPr>
                <a:xfrm>
                  <a:off x="2815525" y="1975463"/>
                  <a:ext cx="1026160" cy="391646"/>
                </a:xfrm>
                <a:prstGeom prst="rect">
                  <a:avLst/>
                </a:prstGeom>
                <a:blipFill>
                  <a:blip r:embed="rId11"/>
                  <a:stretch>
                    <a:fillRect b="-9375"/>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20D66215-6B40-DD05-6EF4-681CDF3EEEC0}"/>
              </a:ext>
            </a:extLst>
          </p:cNvPr>
          <p:cNvGrpSpPr/>
          <p:nvPr/>
        </p:nvGrpSpPr>
        <p:grpSpPr>
          <a:xfrm>
            <a:off x="4255749" y="4066542"/>
            <a:ext cx="3680498" cy="2797716"/>
            <a:chOff x="4255749" y="4066542"/>
            <a:chExt cx="3680498" cy="2797716"/>
          </a:xfrm>
        </p:grpSpPr>
        <p:pic>
          <p:nvPicPr>
            <p:cNvPr id="7" name="Picture 2">
              <a:extLst>
                <a:ext uri="{FF2B5EF4-FFF2-40B4-BE49-F238E27FC236}">
                  <a16:creationId xmlns:a16="http://schemas.microsoft.com/office/drawing/2014/main" id="{1CFA9632-B48D-5309-620F-5A834DB070A5}"/>
                </a:ext>
              </a:extLst>
            </p:cNvPr>
            <p:cNvPicPr>
              <a:picLocks noChangeAspect="1" noChangeArrowheads="1"/>
            </p:cNvPicPr>
            <p:nvPr/>
          </p:nvPicPr>
          <p:blipFill>
            <a:blip r:embed="rId12"/>
            <a:srcRect/>
            <a:stretch/>
          </p:blipFill>
          <p:spPr bwMode="auto">
            <a:xfrm>
              <a:off x="4255749" y="4066542"/>
              <a:ext cx="3680498" cy="249960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68389C3-CA09-7E4E-51D3-9D8701F3F721}"/>
                </a:ext>
              </a:extLst>
            </p:cNvPr>
            <p:cNvSpPr txBox="1"/>
            <p:nvPr/>
          </p:nvSpPr>
          <p:spPr>
            <a:xfrm>
              <a:off x="4657047" y="646414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Projections</a:t>
              </a:r>
              <a:endParaRPr lang="en-GB"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FDFB125B-73DC-F169-BD85-E88C5C8B464F}"/>
              </a:ext>
            </a:extLst>
          </p:cNvPr>
          <p:cNvGrpSpPr/>
          <p:nvPr/>
        </p:nvGrpSpPr>
        <p:grpSpPr>
          <a:xfrm>
            <a:off x="4863153" y="1701733"/>
            <a:ext cx="2386101" cy="2269434"/>
            <a:chOff x="4863153" y="1701733"/>
            <a:chExt cx="2386101" cy="2269434"/>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CECDFA0-9244-CEC3-4E15-A379D1AD6376}"/>
                    </a:ext>
                  </a:extLst>
                </p:cNvPr>
                <p:cNvSpPr txBox="1"/>
                <p:nvPr/>
              </p:nvSpPr>
              <p:spPr>
                <a:xfrm>
                  <a:off x="4863153" y="1701733"/>
                  <a:ext cx="2386101" cy="5923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0" i="1" smtClean="0">
                                <a:latin typeface="Cambria Math" panose="02040503050406030204" pitchFamily="18" charset="0"/>
                              </a:rPr>
                            </m:ctrlPr>
                          </m:fPr>
                          <m:num>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𝑖</m:t>
                                </m:r>
                              </m:sub>
                            </m:sSub>
                            <m:r>
                              <a:rPr lang="en-GB" i="1">
                                <a:latin typeface="Cambria Math" panose="02040503050406030204" pitchFamily="18" charset="0"/>
                              </a:rPr>
                              <m:t>(</m:t>
                            </m:r>
                            <m:r>
                              <a:rPr lang="en-GB" i="1">
                                <a:latin typeface="Cambria Math" panose="02040503050406030204" pitchFamily="18" charset="0"/>
                              </a:rPr>
                              <m:t>𝑡</m:t>
                            </m:r>
                            <m:r>
                              <a:rPr lang="en-GB" i="1">
                                <a:latin typeface="Cambria Math" panose="02040503050406030204" pitchFamily="18" charset="0"/>
                              </a:rPr>
                              <m:t>)</m:t>
                            </m:r>
                          </m:num>
                          <m:den>
                            <m:r>
                              <a:rPr lang="en-GB" b="0" i="1" smtClean="0">
                                <a:latin typeface="Cambria Math" panose="02040503050406030204" pitchFamily="18" charset="0"/>
                              </a:rPr>
                              <m:t>𝑑𝑡</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𝑗</m:t>
                                </m:r>
                              </m:sub>
                            </m:sSub>
                            <m:r>
                              <a:rPr lang="en-GB" b="0" i="1" smtClean="0">
                                <a:latin typeface="Cambria Math" panose="02040503050406030204" pitchFamily="18" charset="0"/>
                              </a:rPr>
                              <m:t>𝐹</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𝑖</m:t>
                                </m:r>
                              </m:sub>
                            </m:sSub>
                          </m:den>
                        </m:f>
                      </m:oMath>
                    </m:oMathPara>
                  </a14:m>
                  <a:endParaRPr lang="en-US" dirty="0"/>
                </a:p>
              </p:txBody>
            </p:sp>
          </mc:Choice>
          <mc:Fallback xmlns="">
            <p:sp>
              <p:nvSpPr>
                <p:cNvPr id="2" name="TextBox 1">
                  <a:extLst>
                    <a:ext uri="{FF2B5EF4-FFF2-40B4-BE49-F238E27FC236}">
                      <a16:creationId xmlns:a16="http://schemas.microsoft.com/office/drawing/2014/main" id="{ACECDFA0-9244-CEC3-4E15-A379D1AD6376}"/>
                    </a:ext>
                  </a:extLst>
                </p:cNvPr>
                <p:cNvSpPr txBox="1">
                  <a:spLocks noRot="1" noChangeAspect="1" noMove="1" noResize="1" noEditPoints="1" noAdjustHandles="1" noChangeArrowheads="1" noChangeShapeType="1" noTextEdit="1"/>
                </p:cNvSpPr>
                <p:nvPr/>
              </p:nvSpPr>
              <p:spPr>
                <a:xfrm>
                  <a:off x="4863153" y="1701733"/>
                  <a:ext cx="2386101" cy="592342"/>
                </a:xfrm>
                <a:prstGeom prst="rect">
                  <a:avLst/>
                </a:prstGeom>
                <a:blipFill>
                  <a:blip r:embed="rId13"/>
                  <a:stretch>
                    <a:fillRect l="-2128" t="-2083" r="-2660"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14A3D22-0F78-F237-F898-858F67BCD540}"/>
                    </a:ext>
                  </a:extLst>
                </p:cNvPr>
                <p:cNvSpPr txBox="1"/>
                <p:nvPr/>
              </p:nvSpPr>
              <p:spPr>
                <a:xfrm>
                  <a:off x="5002355" y="2564742"/>
                  <a:ext cx="1803671" cy="7789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𝑇</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 </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sub>
                          <m:sup>
                            <m:r>
                              <a:rPr lang="en-GB" b="0" i="1" smtClean="0">
                                <a:latin typeface="Cambria Math" panose="02040503050406030204" pitchFamily="18" charset="0"/>
                              </a:rPr>
                              <m:t>𝑁</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𝑖</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e>
                        </m:nary>
                      </m:oMath>
                    </m:oMathPara>
                  </a14:m>
                  <a:endParaRPr lang="en-US" dirty="0"/>
                </a:p>
              </p:txBody>
            </p:sp>
          </mc:Choice>
          <mc:Fallback xmlns="">
            <p:sp>
              <p:nvSpPr>
                <p:cNvPr id="3" name="TextBox 2">
                  <a:extLst>
                    <a:ext uri="{FF2B5EF4-FFF2-40B4-BE49-F238E27FC236}">
                      <a16:creationId xmlns:a16="http://schemas.microsoft.com/office/drawing/2014/main" id="{814A3D22-0F78-F237-F898-858F67BCD540}"/>
                    </a:ext>
                  </a:extLst>
                </p:cNvPr>
                <p:cNvSpPr txBox="1">
                  <a:spLocks noRot="1" noChangeAspect="1" noMove="1" noResize="1" noEditPoints="1" noAdjustHandles="1" noChangeArrowheads="1" noChangeShapeType="1" noTextEdit="1"/>
                </p:cNvSpPr>
                <p:nvPr/>
              </p:nvSpPr>
              <p:spPr>
                <a:xfrm>
                  <a:off x="5002355" y="2564742"/>
                  <a:ext cx="1803671" cy="778931"/>
                </a:xfrm>
                <a:prstGeom prst="rect">
                  <a:avLst/>
                </a:prstGeom>
                <a:blipFill>
                  <a:blip r:embed="rId14"/>
                  <a:stretch>
                    <a:fillRect t="-112903" b="-174194"/>
                  </a:stretch>
                </a:blipFill>
              </p:spPr>
              <p:txBody>
                <a:bodyPr/>
                <a:lstStyle/>
                <a:p>
                  <a:r>
                    <a:rPr lang="en-US">
                      <a:noFill/>
                    </a:rPr>
                    <a:t> </a:t>
                  </a:r>
                </a:p>
              </p:txBody>
            </p:sp>
          </mc:Fallback>
        </mc:AlternateContent>
        <p:sp>
          <p:nvSpPr>
            <p:cNvPr id="49" name="Arrow: Right 2049">
              <a:extLst>
                <a:ext uri="{FF2B5EF4-FFF2-40B4-BE49-F238E27FC236}">
                  <a16:creationId xmlns:a16="http://schemas.microsoft.com/office/drawing/2014/main" id="{340D9A0A-CF4C-34AD-CE91-9ACA6024A2C3}"/>
                </a:ext>
              </a:extLst>
            </p:cNvPr>
            <p:cNvSpPr/>
            <p:nvPr/>
          </p:nvSpPr>
          <p:spPr>
            <a:xfrm rot="16200000" flipH="1">
              <a:off x="5842379" y="3414678"/>
              <a:ext cx="50724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p:grpSp>
      <p:sp>
        <p:nvSpPr>
          <p:cNvPr id="6" name="Rectangle 5">
            <a:extLst>
              <a:ext uri="{FF2B5EF4-FFF2-40B4-BE49-F238E27FC236}">
                <a16:creationId xmlns:a16="http://schemas.microsoft.com/office/drawing/2014/main" id="{6BA9C076-8B0C-790C-88BB-9BAD79AD6D42}"/>
              </a:ext>
            </a:extLst>
          </p:cNvPr>
          <p:cNvSpPr/>
          <p:nvPr/>
        </p:nvSpPr>
        <p:spPr>
          <a:xfrm>
            <a:off x="4693154" y="1515410"/>
            <a:ext cx="2675231" cy="1853139"/>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95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9DFDDBB-4639-9F1E-10BD-015B593DACDF}"/>
                  </a:ext>
                </a:extLst>
              </p:cNvPr>
              <p:cNvSpPr txBox="1"/>
              <p:nvPr/>
            </p:nvSpPr>
            <p:spPr>
              <a:xfrm>
                <a:off x="1259204" y="2274330"/>
                <a:ext cx="9673591" cy="413074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Take an ‘impulse response’ model (</a:t>
                </a:r>
                <a:r>
                  <a:rPr lang="en-US" sz="2400" dirty="0" err="1">
                    <a:latin typeface="Calibri" panose="020F0502020204030204" pitchFamily="34" charset="0"/>
                    <a:cs typeface="Calibri" panose="020F0502020204030204" pitchFamily="34" charset="0"/>
                  </a:rPr>
                  <a:t>FaIR</a:t>
                </a:r>
                <a:r>
                  <a:rPr lang="en-US" sz="2400" dirty="0">
                    <a:latin typeface="Calibri" panose="020F0502020204030204" pitchFamily="34" charset="0"/>
                    <a:cs typeface="Calibri" panose="020F0502020204030204" pitchFamily="34" charset="0"/>
                  </a:rPr>
                  <a:t>): </a:t>
                </a:r>
                <a14:m>
                  <m:oMath xmlns:m="http://schemas.openxmlformats.org/officeDocument/2006/math">
                    <m:f>
                      <m:fPr>
                        <m:ctrlPr>
                          <a:rPr lang="en-GB" sz="2400" i="1">
                            <a:latin typeface="Cambria Math" panose="02040503050406030204" pitchFamily="18" charset="0"/>
                          </a:rPr>
                        </m:ctrlPr>
                      </m:fPr>
                      <m:num>
                        <m:r>
                          <a:rPr lang="en-GB" sz="2400" i="1">
                            <a:latin typeface="Cambria Math" panose="02040503050406030204" pitchFamily="18" charset="0"/>
                          </a:rPr>
                          <m:t>𝑑</m:t>
                        </m:r>
                        <m:sSub>
                          <m:sSubPr>
                            <m:ctrlPr>
                              <a:rPr lang="en-GB" sz="2400" i="1">
                                <a:latin typeface="Cambria Math" panose="02040503050406030204" pitchFamily="18" charset="0"/>
                              </a:rPr>
                            </m:ctrlPr>
                          </m:sSubPr>
                          <m:e>
                            <m:r>
                              <a:rPr lang="en-GB" sz="2400" i="1">
                                <a:latin typeface="Cambria Math" panose="02040503050406030204" pitchFamily="18" charset="0"/>
                              </a:rPr>
                              <m:t>𝑆</m:t>
                            </m:r>
                          </m:e>
                          <m:sub>
                            <m:r>
                              <a:rPr lang="en-GB" sz="2400" i="1">
                                <a:latin typeface="Cambria Math" panose="02040503050406030204" pitchFamily="18" charset="0"/>
                              </a:rPr>
                              <m:t>𝑖</m:t>
                            </m:r>
                          </m:sub>
                        </m:sSub>
                        <m:r>
                          <a:rPr lang="en-GB" sz="2400" i="1">
                            <a:latin typeface="Cambria Math" panose="02040503050406030204" pitchFamily="18" charset="0"/>
                          </a:rPr>
                          <m:t>(</m:t>
                        </m:r>
                        <m:r>
                          <a:rPr lang="en-GB" sz="2400" i="1">
                            <a:latin typeface="Cambria Math" panose="02040503050406030204" pitchFamily="18" charset="0"/>
                          </a:rPr>
                          <m:t>𝑡</m:t>
                        </m:r>
                        <m:r>
                          <a:rPr lang="en-GB" sz="2400" i="1">
                            <a:latin typeface="Cambria Math" panose="02040503050406030204" pitchFamily="18" charset="0"/>
                          </a:rPr>
                          <m:t>)</m:t>
                        </m:r>
                      </m:num>
                      <m:den>
                        <m:r>
                          <a:rPr lang="en-GB" sz="2400" i="1">
                            <a:latin typeface="Cambria Math" panose="02040503050406030204" pitchFamily="18" charset="0"/>
                          </a:rPr>
                          <m:t>𝑑𝑡</m:t>
                        </m:r>
                      </m:den>
                    </m:f>
                    <m:r>
                      <a:rPr lang="en-GB" sz="2400" i="1">
                        <a:latin typeface="Cambria Math" panose="02040503050406030204" pitchFamily="18" charset="0"/>
                      </a:rPr>
                      <m:t>=</m:t>
                    </m:r>
                    <m:f>
                      <m:fPr>
                        <m:ctrlPr>
                          <a:rPr lang="en-GB" sz="2400" i="1">
                            <a:latin typeface="Cambria Math" panose="02040503050406030204" pitchFamily="18" charset="0"/>
                          </a:rPr>
                        </m:ctrlPr>
                      </m:fPr>
                      <m:num>
                        <m:sSub>
                          <m:sSubPr>
                            <m:ctrlPr>
                              <a:rPr lang="en-GB" sz="2400" i="1">
                                <a:latin typeface="Cambria Math" panose="02040503050406030204" pitchFamily="18" charset="0"/>
                              </a:rPr>
                            </m:ctrlPr>
                          </m:sSubPr>
                          <m:e>
                            <m:r>
                              <a:rPr lang="en-GB" sz="2400" i="1">
                                <a:latin typeface="Cambria Math" panose="02040503050406030204" pitchFamily="18" charset="0"/>
                              </a:rPr>
                              <m:t>𝑞</m:t>
                            </m:r>
                          </m:e>
                          <m:sub>
                            <m:r>
                              <a:rPr lang="en-GB" sz="2400" i="1">
                                <a:latin typeface="Cambria Math" panose="02040503050406030204" pitchFamily="18" charset="0"/>
                              </a:rPr>
                              <m:t>𝑗</m:t>
                            </m:r>
                          </m:sub>
                        </m:sSub>
                        <m:r>
                          <a:rPr lang="en-GB" sz="2400" i="1">
                            <a:latin typeface="Cambria Math" panose="02040503050406030204" pitchFamily="18" charset="0"/>
                          </a:rPr>
                          <m:t>𝐹</m:t>
                        </m:r>
                        <m:d>
                          <m:dPr>
                            <m:ctrlPr>
                              <a:rPr lang="en-GB" sz="2400" i="1">
                                <a:latin typeface="Cambria Math" panose="02040503050406030204" pitchFamily="18" charset="0"/>
                              </a:rPr>
                            </m:ctrlPr>
                          </m:dPr>
                          <m:e>
                            <m:r>
                              <a:rPr lang="en-GB" sz="2400" i="1">
                                <a:latin typeface="Cambria Math" panose="02040503050406030204" pitchFamily="18" charset="0"/>
                              </a:rPr>
                              <m:t>𝑡</m:t>
                            </m:r>
                          </m:e>
                        </m:d>
                        <m:r>
                          <a:rPr lang="en-GB" sz="2400" i="1">
                            <a:latin typeface="Cambria Math" panose="02040503050406030204" pitchFamily="18" charset="0"/>
                          </a:rPr>
                          <m:t>−</m:t>
                        </m:r>
                        <m:sSub>
                          <m:sSubPr>
                            <m:ctrlPr>
                              <a:rPr lang="en-GB" sz="2400" i="1">
                                <a:latin typeface="Cambria Math" panose="02040503050406030204" pitchFamily="18" charset="0"/>
                              </a:rPr>
                            </m:ctrlPr>
                          </m:sSubPr>
                          <m:e>
                            <m:r>
                              <a:rPr lang="en-GB" sz="2400" i="1">
                                <a:latin typeface="Cambria Math" panose="02040503050406030204" pitchFamily="18" charset="0"/>
                              </a:rPr>
                              <m:t>𝑆</m:t>
                            </m:r>
                          </m:e>
                          <m:sub>
                            <m:r>
                              <a:rPr lang="en-GB" sz="2400" i="1">
                                <a:latin typeface="Cambria Math" panose="02040503050406030204" pitchFamily="18" charset="0"/>
                              </a:rPr>
                              <m:t>𝑖</m:t>
                            </m:r>
                          </m:sub>
                        </m:sSub>
                        <m:r>
                          <a:rPr lang="en-GB" sz="2400" i="1">
                            <a:latin typeface="Cambria Math" panose="02040503050406030204" pitchFamily="18" charset="0"/>
                          </a:rPr>
                          <m:t>(</m:t>
                        </m:r>
                        <m:r>
                          <a:rPr lang="en-GB" sz="2400" i="1">
                            <a:latin typeface="Cambria Math" panose="02040503050406030204" pitchFamily="18" charset="0"/>
                          </a:rPr>
                          <m:t>𝑡</m:t>
                        </m:r>
                        <m:r>
                          <a:rPr lang="en-GB" sz="2400" i="1">
                            <a:latin typeface="Cambria Math" panose="02040503050406030204" pitchFamily="18" charset="0"/>
                          </a:rPr>
                          <m:t>)</m:t>
                        </m:r>
                      </m:num>
                      <m:den>
                        <m:sSub>
                          <m:sSubPr>
                            <m:ctrlPr>
                              <a:rPr lang="en-GB" sz="2400" i="1">
                                <a:latin typeface="Cambria Math" panose="02040503050406030204" pitchFamily="18" charset="0"/>
                              </a:rPr>
                            </m:ctrlPr>
                          </m:sSubPr>
                          <m:e>
                            <m:r>
                              <a:rPr lang="en-GB" sz="2400" i="1">
                                <a:latin typeface="Cambria Math" panose="02040503050406030204" pitchFamily="18" charset="0"/>
                              </a:rPr>
                              <m:t>𝑑</m:t>
                            </m:r>
                          </m:e>
                          <m:sub>
                            <m:r>
                              <a:rPr lang="en-GB" sz="2400" i="1">
                                <a:latin typeface="Cambria Math" panose="02040503050406030204" pitchFamily="18" charset="0"/>
                              </a:rPr>
                              <m:t>𝑖</m:t>
                            </m:r>
                          </m:sub>
                        </m:sSub>
                      </m:den>
                    </m:f>
                  </m:oMath>
                </a14:m>
                <a:endParaRPr lang="en-GB" sz="1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The forcing takes an assumed structural form for each agent, e.g.:</a:t>
                </a:r>
                <a:endParaRPr lang="en-GB" sz="1000" dirty="0">
                  <a:latin typeface="Calibri" panose="020F0502020204030204" pitchFamily="34" charset="0"/>
                  <a:cs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𝑙𝑜𝑔</m:t>
                          </m:r>
                        </m:sub>
                      </m:sSub>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d>
                            <m:dPr>
                              <m:ctrlPr>
                                <a:rPr lang="en-US" sz="2400" b="0" i="1" smtClean="0">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𝐶</m:t>
                                  </m:r>
                                  <m:d>
                                    <m:dPr>
                                      <m:ctrlPr>
                                        <a:rPr lang="en-US" sz="2400" i="1">
                                          <a:latin typeface="Cambria Math" panose="02040503050406030204" pitchFamily="18" charset="0"/>
                                        </a:rPr>
                                      </m:ctrlPr>
                                    </m:dPr>
                                    <m:e>
                                      <m:r>
                                        <a:rPr lang="en-US" sz="2400" i="1">
                                          <a:latin typeface="Cambria Math" panose="02040503050406030204" pitchFamily="18" charset="0"/>
                                        </a:rPr>
                                        <m:t>𝑡</m:t>
                                      </m:r>
                                    </m:e>
                                  </m:d>
                                </m:num>
                                <m:den>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0</m:t>
                                      </m:r>
                                    </m:sub>
                                  </m:sSub>
                                </m:den>
                              </m:f>
                            </m:e>
                          </m:d>
                        </m:e>
                      </m:func>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𝑙𝑖𝑛</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𝐶</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0</m:t>
                              </m:r>
                            </m:sub>
                          </m:sSub>
                        </m:e>
                      </m:d>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i="1">
                              <a:latin typeface="Cambria Math" panose="02040503050406030204" pitchFamily="18" charset="0"/>
                            </a:rPr>
                            <m:t>𝑓</m:t>
                          </m:r>
                        </m:e>
                        <m:sub>
                          <m:r>
                            <m:rPr>
                              <m:sty m:val="p"/>
                            </m:rPr>
                            <a:rPr lang="en-US" sz="2400" b="0" i="0" smtClean="0">
                              <a:latin typeface="Cambria Math" panose="02040503050406030204" pitchFamily="18" charset="0"/>
                            </a:rPr>
                            <m:t>sqrt</m:t>
                          </m:r>
                        </m:sub>
                      </m:sSub>
                      <m:r>
                        <a:rPr lang="en-US" sz="2400" b="0" i="0" smtClean="0">
                          <a:latin typeface="Cambria Math" panose="02040503050406030204" pitchFamily="18" charset="0"/>
                        </a:rPr>
                        <m:t> </m:t>
                      </m:r>
                      <m:d>
                        <m:dPr>
                          <m:ctrlPr>
                            <a:rPr lang="en-US" sz="2400" b="0" i="1" smtClean="0">
                              <a:latin typeface="Cambria Math" panose="02040503050406030204" pitchFamily="18" charset="0"/>
                            </a:rPr>
                          </m:ctrlPr>
                        </m:dPr>
                        <m:e>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𝐶</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e>
                          </m:rad>
                          <m:r>
                            <a:rPr lang="en-US" sz="2400" b="0" i="1" smtClean="0">
                              <a:latin typeface="Cambria Math" panose="02040503050406030204" pitchFamily="18" charset="0"/>
                            </a:rPr>
                            <m:t>+</m:t>
                          </m:r>
                          <m:rad>
                            <m:radPr>
                              <m:degHide m:val="on"/>
                              <m:ctrlPr>
                                <a:rPr lang="en-US" sz="2400" b="0" i="1" smtClean="0">
                                  <a:latin typeface="Cambria Math" panose="02040503050406030204" pitchFamily="18" charset="0"/>
                                </a:rPr>
                              </m:ctrlPr>
                            </m:radPr>
                            <m:deg/>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0</m:t>
                                  </m:r>
                                </m:sub>
                              </m:sSub>
                            </m:e>
                          </m:rad>
                        </m:e>
                      </m:d>
                    </m:oMath>
                  </m:oMathPara>
                </a14:m>
                <a:endParaRPr lang="en-GB"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This empirical model is then fit to climate model output. Instead, we use this as the mean function of a Gaussian process model for more flexibility</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This retains the original formulation where no data is present but provides a robust, Bayesian approach for adjusting it based on new data.</a:t>
                </a:r>
                <a:endParaRPr lang="en-GB" sz="2400"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Importantly, the solution for </a:t>
                </a:r>
                <a14:m>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𝑆</m:t>
                        </m:r>
                      </m:e>
                      <m:sub>
                        <m:r>
                          <a:rPr lang="en-GB" sz="2400" i="1">
                            <a:latin typeface="Cambria Math" panose="02040503050406030204" pitchFamily="18" charset="0"/>
                          </a:rPr>
                          <m:t>𝑖</m:t>
                        </m:r>
                      </m:sub>
                    </m:sSub>
                    <m:r>
                      <a:rPr lang="en-GB" sz="2400" i="1">
                        <a:latin typeface="Cambria Math" panose="02040503050406030204" pitchFamily="18" charset="0"/>
                      </a:rPr>
                      <m:t>(</m:t>
                    </m:r>
                    <m:r>
                      <a:rPr lang="en-GB" sz="2400" i="1">
                        <a:latin typeface="Cambria Math" panose="02040503050406030204" pitchFamily="18" charset="0"/>
                      </a:rPr>
                      <m:t>𝑡</m:t>
                    </m:r>
                    <m:r>
                      <a:rPr lang="en-GB" sz="2400" i="1">
                        <a:latin typeface="Cambria Math" panose="02040503050406030204" pitchFamily="18" charset="0"/>
                      </a:rPr>
                      <m:t>)</m:t>
                    </m:r>
                  </m:oMath>
                </a14:m>
                <a:r>
                  <a:rPr lang="en-GB" sz="2400" dirty="0">
                    <a:latin typeface="Calibri" panose="020F0502020204030204" pitchFamily="34" charset="0"/>
                    <a:cs typeface="Calibri" panose="020F0502020204030204" pitchFamily="34" charset="0"/>
                  </a:rPr>
                  <a:t> is also now a GP which automatically satisfies the above ODE, with well calibrated uncertainties!</a:t>
                </a:r>
              </a:p>
            </p:txBody>
          </p:sp>
        </mc:Choice>
        <mc:Fallback xmlns="">
          <p:sp>
            <p:nvSpPr>
              <p:cNvPr id="16" name="TextBox 15">
                <a:extLst>
                  <a:ext uri="{FF2B5EF4-FFF2-40B4-BE49-F238E27FC236}">
                    <a16:creationId xmlns:a16="http://schemas.microsoft.com/office/drawing/2014/main" id="{09DFDDBB-4639-9F1E-10BD-015B593DACDF}"/>
                  </a:ext>
                </a:extLst>
              </p:cNvPr>
              <p:cNvSpPr txBox="1">
                <a:spLocks noRot="1" noChangeAspect="1" noMove="1" noResize="1" noEditPoints="1" noAdjustHandles="1" noChangeArrowheads="1" noChangeShapeType="1" noTextEdit="1"/>
              </p:cNvSpPr>
              <p:nvPr/>
            </p:nvSpPr>
            <p:spPr>
              <a:xfrm>
                <a:off x="1259204" y="2274330"/>
                <a:ext cx="9673591" cy="4130746"/>
              </a:xfrm>
              <a:prstGeom prst="rect">
                <a:avLst/>
              </a:prstGeom>
              <a:blipFill>
                <a:blip r:embed="rId3"/>
                <a:stretch>
                  <a:fillRect l="-919" r="-1312" b="-2454"/>
                </a:stretch>
              </a:blipFill>
            </p:spPr>
            <p:txBody>
              <a:bodyPr/>
              <a:lstStyle/>
              <a:p>
                <a:r>
                  <a:rPr lang="en-US">
                    <a:noFill/>
                  </a:rPr>
                  <a:t> </a:t>
                </a:r>
              </a:p>
            </p:txBody>
          </p:sp>
        </mc:Fallback>
      </mc:AlternateContent>
      <p:sp>
        <p:nvSpPr>
          <p:cNvPr id="20" name="Title 1">
            <a:extLst>
              <a:ext uri="{FF2B5EF4-FFF2-40B4-BE49-F238E27FC236}">
                <a16:creationId xmlns:a16="http://schemas.microsoft.com/office/drawing/2014/main" id="{D61ED1DA-3DEE-664D-3D33-D18019345121}"/>
              </a:ext>
            </a:extLst>
          </p:cNvPr>
          <p:cNvSpPr txBox="1">
            <a:spLocks/>
          </p:cNvSpPr>
          <p:nvPr/>
        </p:nvSpPr>
        <p:spPr>
          <a:xfrm>
            <a:off x="2191612" y="614116"/>
            <a:ext cx="7808777" cy="1262996"/>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dirty="0">
                <a:solidFill>
                  <a:prstClr val="white"/>
                </a:solidFill>
                <a:latin typeface="Calibri Light" panose="020F0302020204030204"/>
              </a:rPr>
              <a:t>A Physically Constrained Model</a:t>
            </a:r>
          </a:p>
        </p:txBody>
      </p:sp>
      <p:sp>
        <p:nvSpPr>
          <p:cNvPr id="2" name="Slide Number Placeholder 3">
            <a:extLst>
              <a:ext uri="{FF2B5EF4-FFF2-40B4-BE49-F238E27FC236}">
                <a16:creationId xmlns:a16="http://schemas.microsoft.com/office/drawing/2014/main" id="{811C2DAB-BF2F-6F22-6E9F-8C1F04D2497F}"/>
              </a:ext>
            </a:extLst>
          </p:cNvPr>
          <p:cNvSpPr>
            <a:spLocks noGrp="1"/>
          </p:cNvSpPr>
          <p:nvPr>
            <p:ph type="sldNum" idx="12"/>
          </p:nvPr>
        </p:nvSpPr>
        <p:spPr>
          <a:xfrm>
            <a:off x="170677" y="6157663"/>
            <a:ext cx="489846" cy="524800"/>
          </a:xfrm>
        </p:spPr>
        <p:txBody>
          <a:bodyPr/>
          <a:lstStyle/>
          <a:p>
            <a:fld id="{00000000-1234-1234-1234-123412341234}" type="slidenum">
              <a:rPr lang="en-GB" smtClean="0"/>
              <a:pPr/>
              <a:t>41</a:t>
            </a:fld>
            <a:endParaRPr lang="en-GB" dirty="0"/>
          </a:p>
        </p:txBody>
      </p:sp>
      <p:sp>
        <p:nvSpPr>
          <p:cNvPr id="3" name="TextBox 2">
            <a:extLst>
              <a:ext uri="{FF2B5EF4-FFF2-40B4-BE49-F238E27FC236}">
                <a16:creationId xmlns:a16="http://schemas.microsoft.com/office/drawing/2014/main" id="{955CCE44-0CB9-7EE1-B340-0B1834F6812E}"/>
              </a:ext>
            </a:extLst>
          </p:cNvPr>
          <p:cNvSpPr txBox="1"/>
          <p:nvPr/>
        </p:nvSpPr>
        <p:spPr>
          <a:xfrm>
            <a:off x="8724275" y="6416446"/>
            <a:ext cx="3239978" cy="369332"/>
          </a:xfrm>
          <a:prstGeom prst="rect">
            <a:avLst/>
          </a:prstGeom>
          <a:noFill/>
        </p:spPr>
        <p:txBody>
          <a:bodyPr wrap="square">
            <a:spAutoFit/>
          </a:bodyPr>
          <a:lstStyle/>
          <a:p>
            <a:r>
              <a:rPr lang="en-GB" dirty="0" err="1">
                <a:latin typeface="Calibri Light" panose="020F0302020204030204" pitchFamily="34" charset="0"/>
              </a:rPr>
              <a:t>Bouabid</a:t>
            </a:r>
            <a:r>
              <a:rPr lang="en-GB" dirty="0">
                <a:latin typeface="Calibri Light" panose="020F0302020204030204" pitchFamily="34" charset="0"/>
              </a:rPr>
              <a:t> et al. </a:t>
            </a:r>
            <a:r>
              <a:rPr lang="en-GB" i="1" dirty="0">
                <a:latin typeface="Calibri Light" panose="020F0302020204030204" pitchFamily="34" charset="0"/>
              </a:rPr>
              <a:t>arXiv:2307.10052</a:t>
            </a:r>
            <a:endParaRPr lang="en-GB" dirty="0">
              <a:latin typeface="Calibri Light" panose="020F0302020204030204" pitchFamily="34" charset="0"/>
            </a:endParaRPr>
          </a:p>
        </p:txBody>
      </p:sp>
      <p:pic>
        <p:nvPicPr>
          <p:cNvPr id="12290" name="Picture 2" descr="shahine bouabid">
            <a:extLst>
              <a:ext uri="{FF2B5EF4-FFF2-40B4-BE49-F238E27FC236}">
                <a16:creationId xmlns:a16="http://schemas.microsoft.com/office/drawing/2014/main" id="{4D76C5CC-FDE3-8CC4-CC1A-9C287C741E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37" r="4868" b="13737"/>
          <a:stretch/>
        </p:blipFill>
        <p:spPr bwMode="auto">
          <a:xfrm>
            <a:off x="10268679" y="222213"/>
            <a:ext cx="1695574" cy="1654899"/>
          </a:xfrm>
          <a:prstGeom prst="ellipse">
            <a:avLst/>
          </a:prstGeom>
          <a:noFill/>
          <a:extLst>
            <a:ext uri="{909E8E84-426E-40DD-AFC4-6F175D3DCCD1}">
              <a14:hiddenFill xmlns:a14="http://schemas.microsoft.com/office/drawing/2010/main">
                <a:solidFill>
                  <a:srgbClr val="FFFFFF"/>
                </a:solidFill>
              </a14:hiddenFill>
            </a:ext>
          </a:extLst>
        </p:spPr>
      </p:pic>
      <p:sp>
        <p:nvSpPr>
          <p:cNvPr id="6" name="Google Shape;692;p66">
            <a:extLst>
              <a:ext uri="{FF2B5EF4-FFF2-40B4-BE49-F238E27FC236}">
                <a16:creationId xmlns:a16="http://schemas.microsoft.com/office/drawing/2014/main" id="{1D626923-E077-8E65-A324-274FA9F03F23}"/>
              </a:ext>
            </a:extLst>
          </p:cNvPr>
          <p:cNvSpPr txBox="1">
            <a:spLocks/>
          </p:cNvSpPr>
          <p:nvPr/>
        </p:nvSpPr>
        <p:spPr>
          <a:xfrm>
            <a:off x="10074172" y="1809239"/>
            <a:ext cx="2083322" cy="53296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elvetica Neue"/>
              <a:buNone/>
              <a:defRPr sz="4800" b="0" i="0" u="none" strike="noStrike" cap="none">
                <a:solidFill>
                  <a:schemeClr val="dk1"/>
                </a:solidFill>
                <a:latin typeface="Calibri" panose="020F0502020204030204" pitchFamily="34" charset="0"/>
                <a:ea typeface="Helvetica Neue"/>
                <a:cs typeface="Calibri" panose="020F0502020204030204" pitchFamily="34" charset="0"/>
                <a:sym typeface="Helvetica Neue"/>
              </a:defRPr>
            </a:lvl1pPr>
            <a:lvl2pPr marR="0" lvl="1" algn="ctr" rtl="0">
              <a:lnSpc>
                <a:spcPct val="100000"/>
              </a:lnSpc>
              <a:spcBef>
                <a:spcPts val="0"/>
              </a:spcBef>
              <a:spcAft>
                <a:spcPts val="0"/>
              </a:spcAft>
              <a:buClr>
                <a:schemeClr val="dk1"/>
              </a:buClr>
              <a:buSzPts val="3600"/>
              <a:buFont typeface="Helvetica Neue"/>
              <a:buNone/>
              <a:defRPr sz="4800" b="0" i="0" u="none" strike="noStrike" cap="none">
                <a:solidFill>
                  <a:schemeClr val="dk1"/>
                </a:solidFill>
                <a:latin typeface="Helvetica Neue"/>
                <a:ea typeface="Helvetica Neue"/>
                <a:cs typeface="Helvetica Neue"/>
                <a:sym typeface="Helvetica Neue"/>
              </a:defRPr>
            </a:lvl2pPr>
            <a:lvl3pPr marR="0" lvl="2" algn="ctr" rtl="0">
              <a:lnSpc>
                <a:spcPct val="100000"/>
              </a:lnSpc>
              <a:spcBef>
                <a:spcPts val="0"/>
              </a:spcBef>
              <a:spcAft>
                <a:spcPts val="0"/>
              </a:spcAft>
              <a:buClr>
                <a:schemeClr val="dk1"/>
              </a:buClr>
              <a:buSzPts val="3600"/>
              <a:buFont typeface="Helvetica Neue"/>
              <a:buNone/>
              <a:defRPr sz="4800" b="0" i="0" u="none" strike="noStrike" cap="none">
                <a:solidFill>
                  <a:schemeClr val="dk1"/>
                </a:solidFill>
                <a:latin typeface="Helvetica Neue"/>
                <a:ea typeface="Helvetica Neue"/>
                <a:cs typeface="Helvetica Neue"/>
                <a:sym typeface="Helvetica Neue"/>
              </a:defRPr>
            </a:lvl3pPr>
            <a:lvl4pPr marR="0" lvl="3" algn="ctr" rtl="0">
              <a:lnSpc>
                <a:spcPct val="100000"/>
              </a:lnSpc>
              <a:spcBef>
                <a:spcPts val="0"/>
              </a:spcBef>
              <a:spcAft>
                <a:spcPts val="0"/>
              </a:spcAft>
              <a:buClr>
                <a:schemeClr val="dk1"/>
              </a:buClr>
              <a:buSzPts val="3600"/>
              <a:buFont typeface="Helvetica Neue"/>
              <a:buNone/>
              <a:defRPr sz="4800" b="0" i="0" u="none" strike="noStrike" cap="none">
                <a:solidFill>
                  <a:schemeClr val="dk1"/>
                </a:solidFill>
                <a:latin typeface="Helvetica Neue"/>
                <a:ea typeface="Helvetica Neue"/>
                <a:cs typeface="Helvetica Neue"/>
                <a:sym typeface="Helvetica Neue"/>
              </a:defRPr>
            </a:lvl4pPr>
            <a:lvl5pPr marR="0" lvl="4" algn="ctr" rtl="0">
              <a:lnSpc>
                <a:spcPct val="100000"/>
              </a:lnSpc>
              <a:spcBef>
                <a:spcPts val="0"/>
              </a:spcBef>
              <a:spcAft>
                <a:spcPts val="0"/>
              </a:spcAft>
              <a:buClr>
                <a:schemeClr val="dk1"/>
              </a:buClr>
              <a:buSzPts val="3600"/>
              <a:buFont typeface="Helvetica Neue"/>
              <a:buNone/>
              <a:defRPr sz="4800" b="0" i="0" u="none" strike="noStrike" cap="none">
                <a:solidFill>
                  <a:schemeClr val="dk1"/>
                </a:solidFill>
                <a:latin typeface="Helvetica Neue"/>
                <a:ea typeface="Helvetica Neue"/>
                <a:cs typeface="Helvetica Neue"/>
                <a:sym typeface="Helvetica Neue"/>
              </a:defRPr>
            </a:lvl5pPr>
            <a:lvl6pPr marR="0" lvl="5" algn="ctr" rtl="0">
              <a:lnSpc>
                <a:spcPct val="100000"/>
              </a:lnSpc>
              <a:spcBef>
                <a:spcPts val="0"/>
              </a:spcBef>
              <a:spcAft>
                <a:spcPts val="0"/>
              </a:spcAft>
              <a:buClr>
                <a:schemeClr val="dk1"/>
              </a:buClr>
              <a:buSzPts val="3600"/>
              <a:buFont typeface="Helvetica Neue"/>
              <a:buNone/>
              <a:defRPr sz="4800" b="0" i="0" u="none" strike="noStrike" cap="none">
                <a:solidFill>
                  <a:schemeClr val="dk1"/>
                </a:solidFill>
                <a:latin typeface="Helvetica Neue"/>
                <a:ea typeface="Helvetica Neue"/>
                <a:cs typeface="Helvetica Neue"/>
                <a:sym typeface="Helvetica Neue"/>
              </a:defRPr>
            </a:lvl6pPr>
            <a:lvl7pPr marR="0" lvl="6" algn="ctr" rtl="0">
              <a:lnSpc>
                <a:spcPct val="100000"/>
              </a:lnSpc>
              <a:spcBef>
                <a:spcPts val="0"/>
              </a:spcBef>
              <a:spcAft>
                <a:spcPts val="0"/>
              </a:spcAft>
              <a:buClr>
                <a:schemeClr val="dk1"/>
              </a:buClr>
              <a:buSzPts val="3600"/>
              <a:buFont typeface="Helvetica Neue"/>
              <a:buNone/>
              <a:defRPr sz="4800" b="0" i="0" u="none" strike="noStrike" cap="none">
                <a:solidFill>
                  <a:schemeClr val="dk1"/>
                </a:solidFill>
                <a:latin typeface="Helvetica Neue"/>
                <a:ea typeface="Helvetica Neue"/>
                <a:cs typeface="Helvetica Neue"/>
                <a:sym typeface="Helvetica Neue"/>
              </a:defRPr>
            </a:lvl7pPr>
            <a:lvl8pPr marR="0" lvl="7" algn="ctr" rtl="0">
              <a:lnSpc>
                <a:spcPct val="100000"/>
              </a:lnSpc>
              <a:spcBef>
                <a:spcPts val="0"/>
              </a:spcBef>
              <a:spcAft>
                <a:spcPts val="0"/>
              </a:spcAft>
              <a:buClr>
                <a:schemeClr val="dk1"/>
              </a:buClr>
              <a:buSzPts val="3600"/>
              <a:buFont typeface="Helvetica Neue"/>
              <a:buNone/>
              <a:defRPr sz="4800" b="0" i="0" u="none" strike="noStrike" cap="none">
                <a:solidFill>
                  <a:schemeClr val="dk1"/>
                </a:solidFill>
                <a:latin typeface="Helvetica Neue"/>
                <a:ea typeface="Helvetica Neue"/>
                <a:cs typeface="Helvetica Neue"/>
                <a:sym typeface="Helvetica Neue"/>
              </a:defRPr>
            </a:lvl8pPr>
            <a:lvl9pPr marR="0" lvl="8" algn="ctr" rtl="0">
              <a:lnSpc>
                <a:spcPct val="100000"/>
              </a:lnSpc>
              <a:spcBef>
                <a:spcPts val="0"/>
              </a:spcBef>
              <a:spcAft>
                <a:spcPts val="0"/>
              </a:spcAft>
              <a:buClr>
                <a:schemeClr val="dk1"/>
              </a:buClr>
              <a:buSzPts val="3600"/>
              <a:buFont typeface="Helvetica Neue"/>
              <a:buNone/>
              <a:defRPr sz="4800" b="0" i="0" u="none" strike="noStrike" cap="none">
                <a:solidFill>
                  <a:schemeClr val="dk1"/>
                </a:solidFill>
                <a:latin typeface="Helvetica Neue"/>
                <a:ea typeface="Helvetica Neue"/>
                <a:cs typeface="Helvetica Neue"/>
                <a:sym typeface="Helvetica Neue"/>
              </a:defRPr>
            </a:lvl9pPr>
          </a:lstStyle>
          <a:p>
            <a:pPr defTabSz="914400"/>
            <a:r>
              <a:rPr lang="en-GB" sz="1800" kern="0" dirty="0" err="1">
                <a:solidFill>
                  <a:schemeClr val="tx1"/>
                </a:solidFill>
                <a:latin typeface="PT Sans"/>
                <a:ea typeface="PT Sans"/>
                <a:cs typeface="PT Sans"/>
                <a:sym typeface="PT Sans"/>
              </a:rPr>
              <a:t>Shahine</a:t>
            </a:r>
            <a:r>
              <a:rPr lang="en-GB" sz="1800" kern="0" dirty="0">
                <a:solidFill>
                  <a:schemeClr val="tx1"/>
                </a:solidFill>
                <a:latin typeface="PT Sans"/>
                <a:ea typeface="PT Sans"/>
                <a:cs typeface="PT Sans"/>
                <a:sym typeface="PT Sans"/>
              </a:rPr>
              <a:t> </a:t>
            </a:r>
            <a:r>
              <a:rPr lang="en-GB" sz="1800" kern="0" dirty="0" err="1">
                <a:solidFill>
                  <a:schemeClr val="tx1"/>
                </a:solidFill>
                <a:latin typeface="PT Sans"/>
                <a:ea typeface="PT Sans"/>
                <a:cs typeface="PT Sans"/>
                <a:sym typeface="PT Sans"/>
              </a:rPr>
              <a:t>Bouabid</a:t>
            </a:r>
            <a:endParaRPr lang="en-GB" sz="1800" kern="0" dirty="0">
              <a:solidFill>
                <a:schemeClr val="tx1"/>
              </a:solidFill>
              <a:latin typeface="PT Sans"/>
              <a:ea typeface="PT Sans"/>
              <a:cs typeface="PT Sans"/>
              <a:sym typeface="PT Sans"/>
            </a:endParaRPr>
          </a:p>
        </p:txBody>
      </p:sp>
      <p:pic>
        <p:nvPicPr>
          <p:cNvPr id="4" name="Picture 3">
            <a:extLst>
              <a:ext uri="{FF2B5EF4-FFF2-40B4-BE49-F238E27FC236}">
                <a16:creationId xmlns:a16="http://schemas.microsoft.com/office/drawing/2014/main" id="{3FE22602-8528-A79A-9D60-53E711B66612}"/>
              </a:ext>
            </a:extLst>
          </p:cNvPr>
          <p:cNvPicPr>
            <a:picLocks noChangeAspect="1"/>
          </p:cNvPicPr>
          <p:nvPr/>
        </p:nvPicPr>
        <p:blipFill>
          <a:blip r:embed="rId5"/>
          <a:stretch>
            <a:fillRect/>
          </a:stretch>
        </p:blipFill>
        <p:spPr>
          <a:xfrm>
            <a:off x="520456" y="452924"/>
            <a:ext cx="1477495" cy="1274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906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9DFDDBB-4639-9F1E-10BD-015B593DACDF}"/>
                  </a:ext>
                </a:extLst>
              </p:cNvPr>
              <p:cNvSpPr txBox="1"/>
              <p:nvPr/>
            </p:nvSpPr>
            <p:spPr>
              <a:xfrm>
                <a:off x="1259204" y="2274330"/>
                <a:ext cx="9673591" cy="4260269"/>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Following e.g., </a:t>
                </a:r>
                <a:r>
                  <a:rPr lang="en-GB" sz="2400" i="1" dirty="0" err="1">
                    <a:latin typeface="Calibri" panose="020F0502020204030204" pitchFamily="34" charset="0"/>
                    <a:cs typeface="Calibri" panose="020F0502020204030204" pitchFamily="34" charset="0"/>
                  </a:rPr>
                  <a:t>Hasselman</a:t>
                </a:r>
                <a:r>
                  <a:rPr lang="en-GB" sz="2400" i="1" dirty="0">
                    <a:latin typeface="Calibri" panose="020F0502020204030204" pitchFamily="34" charset="0"/>
                    <a:cs typeface="Calibri" panose="020F0502020204030204" pitchFamily="34" charset="0"/>
                  </a:rPr>
                  <a:t> 1976</a:t>
                </a:r>
                <a:r>
                  <a:rPr lang="en-GB" sz="2400" dirty="0">
                    <a:latin typeface="Calibri" panose="020F0502020204030204" pitchFamily="34" charset="0"/>
                    <a:cs typeface="Calibri" panose="020F0502020204030204" pitchFamily="34" charset="0"/>
                  </a:rPr>
                  <a:t>, we can also model temperature variability by introducing stochasticity in the forcing. </a:t>
                </a:r>
                <a:endParaRPr lang="en-GB" sz="1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For example, by including a white noise term: </a:t>
                </a:r>
              </a:p>
              <a:p>
                <a:pPr algn="ctr"/>
                <a14:m>
                  <m:oMath xmlns:m="http://schemas.openxmlformats.org/officeDocument/2006/math">
                    <m:f>
                      <m:fPr>
                        <m:ctrlPr>
                          <a:rPr lang="en-GB" sz="2400" i="1">
                            <a:latin typeface="Cambria Math" panose="02040503050406030204" pitchFamily="18" charset="0"/>
                          </a:rPr>
                        </m:ctrlPr>
                      </m:fPr>
                      <m:num>
                        <m:r>
                          <a:rPr lang="en-GB" sz="2400" i="1">
                            <a:latin typeface="Cambria Math" panose="02040503050406030204" pitchFamily="18" charset="0"/>
                          </a:rPr>
                          <m:t>𝑑𝐹</m:t>
                        </m:r>
                      </m:num>
                      <m:den>
                        <m:r>
                          <a:rPr lang="en-GB" sz="2400" i="1">
                            <a:latin typeface="Cambria Math" panose="02040503050406030204" pitchFamily="18" charset="0"/>
                          </a:rPr>
                          <m:t>𝑑𝑡</m:t>
                        </m:r>
                      </m:den>
                    </m:f>
                    <m:r>
                      <a:rPr lang="en-GB" sz="2400" i="1">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1</m:t>
                        </m:r>
                      </m:num>
                      <m:den>
                        <m:sSub>
                          <m:sSubPr>
                            <m:ctrlPr>
                              <a:rPr lang="en-GB" sz="2400" i="1">
                                <a:latin typeface="Cambria Math" panose="02040503050406030204" pitchFamily="18" charset="0"/>
                              </a:rPr>
                            </m:ctrlPr>
                          </m:sSubPr>
                          <m:e>
                            <m:r>
                              <a:rPr lang="en-GB" sz="2400" i="1">
                                <a:latin typeface="Cambria Math" panose="02040503050406030204" pitchFamily="18" charset="0"/>
                              </a:rPr>
                              <m:t>𝜏</m:t>
                            </m:r>
                          </m:e>
                          <m:sub>
                            <m:r>
                              <a:rPr lang="en-GB" sz="2400" i="1">
                                <a:latin typeface="Cambria Math" panose="02040503050406030204" pitchFamily="18" charset="0"/>
                              </a:rPr>
                              <m:t>𝐹</m:t>
                            </m:r>
                          </m:sub>
                        </m:sSub>
                      </m:den>
                    </m:f>
                    <m:d>
                      <m:dPr>
                        <m:ctrlPr>
                          <a:rPr lang="en-GB" sz="2400" i="1">
                            <a:latin typeface="Cambria Math" panose="02040503050406030204" pitchFamily="18" charset="0"/>
                          </a:rPr>
                        </m:ctrlPr>
                      </m:dPr>
                      <m:e>
                        <m:r>
                          <a:rPr lang="en-GB" sz="2400" i="1">
                            <a:latin typeface="Cambria Math" panose="02040503050406030204" pitchFamily="18" charset="0"/>
                          </a:rPr>
                          <m:t>𝐹</m:t>
                        </m:r>
                        <m:r>
                          <a:rPr lang="en-GB" sz="2400" i="1">
                            <a:latin typeface="Cambria Math" panose="02040503050406030204" pitchFamily="18" charset="0"/>
                          </a:rPr>
                          <m:t>−</m:t>
                        </m:r>
                        <m:sSub>
                          <m:sSubPr>
                            <m:ctrlPr>
                              <a:rPr lang="en-GB" sz="2400" i="1">
                                <a:latin typeface="Cambria Math" panose="02040503050406030204" pitchFamily="18" charset="0"/>
                              </a:rPr>
                            </m:ctrlPr>
                          </m:sSubPr>
                          <m:e>
                            <m:r>
                              <a:rPr lang="en-GB" sz="2400" i="1">
                                <a:latin typeface="Cambria Math" panose="02040503050406030204" pitchFamily="18" charset="0"/>
                              </a:rPr>
                              <m:t>𝐹</m:t>
                            </m:r>
                          </m:e>
                          <m:sub>
                            <m:r>
                              <a:rPr lang="en-GB" sz="2400" i="1">
                                <a:latin typeface="Cambria Math" panose="02040503050406030204" pitchFamily="18" charset="0"/>
                              </a:rPr>
                              <m:t>𝑑𝑒𝑡</m:t>
                            </m:r>
                          </m:sub>
                        </m:sSub>
                        <m:d>
                          <m:dPr>
                            <m:ctrlPr>
                              <a:rPr lang="en-GB" sz="2400" i="1">
                                <a:latin typeface="Cambria Math" panose="02040503050406030204" pitchFamily="18" charset="0"/>
                              </a:rPr>
                            </m:ctrlPr>
                          </m:dPr>
                          <m:e>
                            <m:r>
                              <a:rPr lang="en-GB" sz="2400" i="1">
                                <a:latin typeface="Cambria Math" panose="02040503050406030204" pitchFamily="18" charset="0"/>
                              </a:rPr>
                              <m:t>𝑡</m:t>
                            </m:r>
                          </m:e>
                        </m:d>
                      </m:e>
                    </m:d>
                    <m:r>
                      <a:rPr lang="en-GB" sz="2400" i="1">
                        <a:latin typeface="Cambria Math" panose="02040503050406030204" pitchFamily="18" charset="0"/>
                      </a:rPr>
                      <m:t>+</m:t>
                    </m:r>
                    <m:rad>
                      <m:radPr>
                        <m:degHide m:val="on"/>
                        <m:ctrlPr>
                          <a:rPr lang="en-GB" sz="2400" i="1">
                            <a:latin typeface="Cambria Math" panose="02040503050406030204" pitchFamily="18" charset="0"/>
                          </a:rPr>
                        </m:ctrlPr>
                      </m:radPr>
                      <m:deg/>
                      <m:e>
                        <m:f>
                          <m:fPr>
                            <m:ctrlPr>
                              <a:rPr lang="en-GB" sz="2400" i="1">
                                <a:latin typeface="Cambria Math" panose="02040503050406030204" pitchFamily="18" charset="0"/>
                              </a:rPr>
                            </m:ctrlPr>
                          </m:fPr>
                          <m:num>
                            <m:r>
                              <a:rPr lang="en-GB" sz="2400" i="1">
                                <a:latin typeface="Cambria Math" panose="02040503050406030204" pitchFamily="18" charset="0"/>
                              </a:rPr>
                              <m:t>2</m:t>
                            </m:r>
                            <m:sSubSup>
                              <m:sSubSupPr>
                                <m:ctrlPr>
                                  <a:rPr lang="en-GB" sz="2400" i="1">
                                    <a:latin typeface="Cambria Math" panose="02040503050406030204" pitchFamily="18" charset="0"/>
                                  </a:rPr>
                                </m:ctrlPr>
                              </m:sSubSupPr>
                              <m:e>
                                <m:r>
                                  <a:rPr lang="en-GB" sz="2400" i="1">
                                    <a:latin typeface="Cambria Math" panose="02040503050406030204" pitchFamily="18" charset="0"/>
                                  </a:rPr>
                                  <m:t>𝜎</m:t>
                                </m:r>
                              </m:e>
                              <m:sub>
                                <m:r>
                                  <a:rPr lang="en-GB" sz="2400" i="1">
                                    <a:latin typeface="Cambria Math" panose="02040503050406030204" pitchFamily="18" charset="0"/>
                                  </a:rPr>
                                  <m:t>𝐹</m:t>
                                </m:r>
                              </m:sub>
                              <m:sup>
                                <m:r>
                                  <a:rPr lang="en-GB" sz="2400" i="1">
                                    <a:latin typeface="Cambria Math" panose="02040503050406030204" pitchFamily="18" charset="0"/>
                                  </a:rPr>
                                  <m:t>2</m:t>
                                </m:r>
                              </m:sup>
                            </m:sSubSup>
                          </m:num>
                          <m:den>
                            <m:sSub>
                              <m:sSubPr>
                                <m:ctrlPr>
                                  <a:rPr lang="en-GB" sz="2400" i="1">
                                    <a:latin typeface="Cambria Math" panose="02040503050406030204" pitchFamily="18" charset="0"/>
                                  </a:rPr>
                                </m:ctrlPr>
                              </m:sSubPr>
                              <m:e>
                                <m:r>
                                  <a:rPr lang="en-GB" sz="2400" i="1">
                                    <a:latin typeface="Cambria Math" panose="02040503050406030204" pitchFamily="18" charset="0"/>
                                  </a:rPr>
                                  <m:t>𝜏</m:t>
                                </m:r>
                              </m:e>
                              <m:sub>
                                <m:r>
                                  <a:rPr lang="en-GB" sz="2400" i="1">
                                    <a:latin typeface="Cambria Math" panose="02040503050406030204" pitchFamily="18" charset="0"/>
                                  </a:rPr>
                                  <m:t>𝐹</m:t>
                                </m:r>
                              </m:sub>
                            </m:sSub>
                          </m:den>
                        </m:f>
                      </m:e>
                    </m:rad>
                    <m:r>
                      <a:rPr lang="en-GB" sz="2400" i="1">
                        <a:latin typeface="Cambria Math" panose="02040503050406030204" pitchFamily="18" charset="0"/>
                      </a:rPr>
                      <m:t>𝜂</m:t>
                    </m:r>
                    <m:d>
                      <m:dPr>
                        <m:ctrlPr>
                          <a:rPr lang="en-GB" sz="2400" i="1">
                            <a:latin typeface="Cambria Math" panose="02040503050406030204" pitchFamily="18" charset="0"/>
                          </a:rPr>
                        </m:ctrlPr>
                      </m:dPr>
                      <m:e>
                        <m:r>
                          <a:rPr lang="en-GB" sz="2400" i="1">
                            <a:latin typeface="Cambria Math" panose="02040503050406030204" pitchFamily="18" charset="0"/>
                          </a:rPr>
                          <m:t>𝑡</m:t>
                        </m:r>
                      </m:e>
                    </m:d>
                  </m:oMath>
                </a14:m>
                <a:r>
                  <a:rPr lang="en-GB" sz="24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For large </a:t>
                </a:r>
                <a14:m>
                  <m:oMath xmlns:m="http://schemas.openxmlformats.org/officeDocument/2006/math">
                    <m:r>
                      <a:rPr lang="en-GB" sz="2400" i="1">
                        <a:latin typeface="Cambria Math" panose="02040503050406030204" pitchFamily="18" charset="0"/>
                      </a:rPr>
                      <m:t>𝑡</m:t>
                    </m:r>
                  </m:oMath>
                </a14:m>
                <a:r>
                  <a:rPr lang="en-GB" sz="2400" dirty="0">
                    <a:latin typeface="Calibri" panose="020F0502020204030204" pitchFamily="34" charset="0"/>
                    <a:cs typeface="Calibri" panose="020F0502020204030204" pitchFamily="34" charset="0"/>
                  </a:rPr>
                  <a:t> the solution to this equation becomes a Gaussian process with exponential (or </a:t>
                </a:r>
                <a:r>
                  <a:rPr lang="en-GB" sz="2400" dirty="0" err="1">
                    <a:latin typeface="Calibri" panose="020F0502020204030204" pitchFamily="34" charset="0"/>
                    <a:cs typeface="Calibri" panose="020F0502020204030204" pitchFamily="34" charset="0"/>
                  </a:rPr>
                  <a:t>Matérn</a:t>
                </a:r>
                <a:r>
                  <a:rPr lang="en-GB" sz="2400" dirty="0">
                    <a:latin typeface="Calibri" panose="020F0502020204030204" pitchFamily="34" charset="0"/>
                    <a:cs typeface="Calibri" panose="020F0502020204030204" pitchFamily="34" charset="0"/>
                  </a:rPr>
                  <a:t>) covariance:</a:t>
                </a:r>
              </a:p>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𝐹</m:t>
                      </m:r>
                      <m:r>
                        <a:rPr lang="en-GB" sz="2400" i="1">
                          <a:latin typeface="Cambria Math" panose="02040503050406030204" pitchFamily="18" charset="0"/>
                        </a:rPr>
                        <m:t>~</m:t>
                      </m:r>
                      <m:r>
                        <a:rPr lang="en-GB" sz="2400" i="1">
                          <a:latin typeface="Cambria Math" panose="02040503050406030204" pitchFamily="18" charset="0"/>
                        </a:rPr>
                        <m:t>𝐺𝑃</m:t>
                      </m:r>
                      <m:r>
                        <a:rPr lang="en-GB" sz="2400" i="1">
                          <a:latin typeface="Cambria Math" panose="02040503050406030204" pitchFamily="18" charset="0"/>
                        </a:rPr>
                        <m:t>(</m:t>
                      </m:r>
                      <m:sSub>
                        <m:sSubPr>
                          <m:ctrlPr>
                            <a:rPr lang="en-GB" sz="2400" i="1">
                              <a:latin typeface="Cambria Math" panose="02040503050406030204" pitchFamily="18" charset="0"/>
                            </a:rPr>
                          </m:ctrlPr>
                        </m:sSubPr>
                        <m:e>
                          <m:r>
                            <a:rPr lang="en-GB" sz="2400" i="1">
                              <a:latin typeface="Cambria Math" panose="02040503050406030204" pitchFamily="18" charset="0"/>
                            </a:rPr>
                            <m:t>𝐹</m:t>
                          </m:r>
                        </m:e>
                        <m:sub>
                          <m:r>
                            <a:rPr lang="en-GB" sz="2400" i="1">
                              <a:latin typeface="Cambria Math" panose="02040503050406030204" pitchFamily="18" charset="0"/>
                            </a:rPr>
                            <m:t>𝑑𝑒𝑡</m:t>
                          </m:r>
                        </m:sub>
                      </m:sSub>
                      <m:r>
                        <a:rPr lang="en-GB" sz="2400" i="1">
                          <a:latin typeface="Cambria Math" panose="02040503050406030204" pitchFamily="18" charset="0"/>
                        </a:rPr>
                        <m:t>,</m:t>
                      </m:r>
                      <m:sSubSup>
                        <m:sSubSupPr>
                          <m:ctrlPr>
                            <a:rPr lang="en-GB" sz="2400" i="1">
                              <a:latin typeface="Cambria Math" panose="02040503050406030204" pitchFamily="18" charset="0"/>
                            </a:rPr>
                          </m:ctrlPr>
                        </m:sSubSupPr>
                        <m:e>
                          <m:r>
                            <a:rPr lang="en-GB" sz="2400" i="1">
                              <a:latin typeface="Cambria Math" panose="02040503050406030204" pitchFamily="18" charset="0"/>
                            </a:rPr>
                            <m:t>𝐶</m:t>
                          </m:r>
                        </m:e>
                        <m:sub>
                          <m:r>
                            <a:rPr lang="en-GB" sz="2400" i="1">
                              <a:latin typeface="Cambria Math" panose="02040503050406030204" pitchFamily="18" charset="0"/>
                            </a:rPr>
                            <m:t>1/2</m:t>
                          </m:r>
                        </m:sub>
                        <m:sup>
                          <m:sSub>
                            <m:sSubPr>
                              <m:ctrlPr>
                                <a:rPr lang="en-GB" sz="2400" i="1">
                                  <a:latin typeface="Cambria Math" panose="02040503050406030204" pitchFamily="18" charset="0"/>
                                </a:rPr>
                              </m:ctrlPr>
                            </m:sSubPr>
                            <m:e>
                              <m:r>
                                <a:rPr lang="en-GB" sz="2400" i="1">
                                  <a:latin typeface="Cambria Math" panose="02040503050406030204" pitchFamily="18" charset="0"/>
                                </a:rPr>
                                <m:t>𝜏</m:t>
                              </m:r>
                            </m:e>
                            <m:sub>
                              <m:r>
                                <a:rPr lang="en-GB" sz="2400" i="1">
                                  <a:latin typeface="Cambria Math" panose="02040503050406030204" pitchFamily="18" charset="0"/>
                                </a:rPr>
                                <m:t>𝐹</m:t>
                              </m:r>
                            </m:sub>
                          </m:sSub>
                          <m:r>
                            <a:rPr lang="en-GB" sz="2400" i="1">
                              <a:latin typeface="Cambria Math" panose="02040503050406030204" pitchFamily="18" charset="0"/>
                            </a:rPr>
                            <m:t>, </m:t>
                          </m:r>
                          <m:sSub>
                            <m:sSubPr>
                              <m:ctrlPr>
                                <a:rPr lang="en-GB" sz="2400" i="1">
                                  <a:latin typeface="Cambria Math" panose="02040503050406030204" pitchFamily="18" charset="0"/>
                                </a:rPr>
                              </m:ctrlPr>
                            </m:sSubPr>
                            <m:e>
                              <m:r>
                                <a:rPr lang="en-GB" sz="2400" i="1">
                                  <a:latin typeface="Cambria Math" panose="02040503050406030204" pitchFamily="18" charset="0"/>
                                </a:rPr>
                                <m:t>𝜎</m:t>
                              </m:r>
                            </m:e>
                            <m:sub>
                              <m:r>
                                <a:rPr lang="en-GB" sz="2400" i="1">
                                  <a:latin typeface="Cambria Math" panose="02040503050406030204" pitchFamily="18" charset="0"/>
                                </a:rPr>
                                <m:t>𝐹</m:t>
                              </m:r>
                            </m:sub>
                          </m:sSub>
                        </m:sup>
                      </m:sSubSup>
                      <m:r>
                        <a:rPr lang="en-GB" sz="2400" i="1">
                          <a:latin typeface="Cambria Math" panose="02040503050406030204" pitchFamily="18" charset="0"/>
                        </a:rPr>
                        <m:t>)</m:t>
                      </m:r>
                    </m:oMath>
                  </m:oMathPara>
                </a14:m>
                <a:endParaRPr lang="en-GB" sz="2400"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And, once again, the solution for heating is still a GP</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So, we can quantify both model uncertainty and internal variability in our model, in combination and independently.</a:t>
                </a:r>
              </a:p>
            </p:txBody>
          </p:sp>
        </mc:Choice>
        <mc:Fallback xmlns="">
          <p:sp>
            <p:nvSpPr>
              <p:cNvPr id="16" name="TextBox 15">
                <a:extLst>
                  <a:ext uri="{FF2B5EF4-FFF2-40B4-BE49-F238E27FC236}">
                    <a16:creationId xmlns:a16="http://schemas.microsoft.com/office/drawing/2014/main" id="{09DFDDBB-4639-9F1E-10BD-015B593DACDF}"/>
                  </a:ext>
                </a:extLst>
              </p:cNvPr>
              <p:cNvSpPr txBox="1">
                <a:spLocks noRot="1" noChangeAspect="1" noMove="1" noResize="1" noEditPoints="1" noAdjustHandles="1" noChangeArrowheads="1" noChangeShapeType="1" noTextEdit="1"/>
              </p:cNvSpPr>
              <p:nvPr/>
            </p:nvSpPr>
            <p:spPr>
              <a:xfrm>
                <a:off x="1259204" y="2274330"/>
                <a:ext cx="9673591" cy="4260269"/>
              </a:xfrm>
              <a:prstGeom prst="rect">
                <a:avLst/>
              </a:prstGeom>
              <a:blipFill>
                <a:blip r:embed="rId3"/>
                <a:stretch>
                  <a:fillRect l="-919" t="-1190" r="-262" b="-2381"/>
                </a:stretch>
              </a:blipFill>
            </p:spPr>
            <p:txBody>
              <a:bodyPr/>
              <a:lstStyle/>
              <a:p>
                <a:r>
                  <a:rPr lang="en-US">
                    <a:noFill/>
                  </a:rPr>
                  <a:t> </a:t>
                </a:r>
              </a:p>
            </p:txBody>
          </p:sp>
        </mc:Fallback>
      </mc:AlternateContent>
      <p:sp>
        <p:nvSpPr>
          <p:cNvPr id="2" name="Slide Number Placeholder 3">
            <a:extLst>
              <a:ext uri="{FF2B5EF4-FFF2-40B4-BE49-F238E27FC236}">
                <a16:creationId xmlns:a16="http://schemas.microsoft.com/office/drawing/2014/main" id="{811C2DAB-BF2F-6F22-6E9F-8C1F04D2497F}"/>
              </a:ext>
            </a:extLst>
          </p:cNvPr>
          <p:cNvSpPr>
            <a:spLocks noGrp="1"/>
          </p:cNvSpPr>
          <p:nvPr>
            <p:ph type="sldNum" idx="12"/>
          </p:nvPr>
        </p:nvSpPr>
        <p:spPr>
          <a:xfrm>
            <a:off x="170677" y="6157663"/>
            <a:ext cx="489846" cy="524800"/>
          </a:xfrm>
        </p:spPr>
        <p:txBody>
          <a:bodyPr/>
          <a:lstStyle/>
          <a:p>
            <a:fld id="{00000000-1234-1234-1234-123412341234}" type="slidenum">
              <a:rPr lang="en-GB" smtClean="0"/>
              <a:pPr/>
              <a:t>42</a:t>
            </a:fld>
            <a:endParaRPr lang="en-GB" dirty="0"/>
          </a:p>
        </p:txBody>
      </p:sp>
      <p:sp>
        <p:nvSpPr>
          <p:cNvPr id="4" name="TextBox 3">
            <a:extLst>
              <a:ext uri="{FF2B5EF4-FFF2-40B4-BE49-F238E27FC236}">
                <a16:creationId xmlns:a16="http://schemas.microsoft.com/office/drawing/2014/main" id="{2A0780B7-ACD4-DD96-E209-AB3FE428EE87}"/>
              </a:ext>
            </a:extLst>
          </p:cNvPr>
          <p:cNvSpPr txBox="1"/>
          <p:nvPr/>
        </p:nvSpPr>
        <p:spPr>
          <a:xfrm>
            <a:off x="8724275" y="6416446"/>
            <a:ext cx="3239978" cy="369332"/>
          </a:xfrm>
          <a:prstGeom prst="rect">
            <a:avLst/>
          </a:prstGeom>
          <a:noFill/>
        </p:spPr>
        <p:txBody>
          <a:bodyPr wrap="square">
            <a:spAutoFit/>
          </a:bodyPr>
          <a:lstStyle/>
          <a:p>
            <a:r>
              <a:rPr lang="en-GB" dirty="0" err="1">
                <a:latin typeface="Calibri Light" panose="020F0302020204030204" pitchFamily="34" charset="0"/>
              </a:rPr>
              <a:t>Bouabid</a:t>
            </a:r>
            <a:r>
              <a:rPr lang="en-GB" dirty="0">
                <a:latin typeface="Calibri Light" panose="020F0302020204030204" pitchFamily="34" charset="0"/>
              </a:rPr>
              <a:t> et al. </a:t>
            </a:r>
            <a:r>
              <a:rPr lang="en-GB" i="1" dirty="0">
                <a:latin typeface="Calibri Light" panose="020F0302020204030204" pitchFamily="34" charset="0"/>
              </a:rPr>
              <a:t>arXiv:2307.10052</a:t>
            </a:r>
            <a:endParaRPr lang="en-GB" dirty="0">
              <a:latin typeface="Calibri Light" panose="020F0302020204030204" pitchFamily="34" charset="0"/>
            </a:endParaRPr>
          </a:p>
        </p:txBody>
      </p:sp>
      <p:pic>
        <p:nvPicPr>
          <p:cNvPr id="5" name="Picture 4">
            <a:extLst>
              <a:ext uri="{FF2B5EF4-FFF2-40B4-BE49-F238E27FC236}">
                <a16:creationId xmlns:a16="http://schemas.microsoft.com/office/drawing/2014/main" id="{A99A6DC3-961C-0483-FD2B-CE722F4F1238}"/>
              </a:ext>
            </a:extLst>
          </p:cNvPr>
          <p:cNvPicPr>
            <a:picLocks noChangeAspect="1"/>
          </p:cNvPicPr>
          <p:nvPr/>
        </p:nvPicPr>
        <p:blipFill>
          <a:blip r:embed="rId4"/>
          <a:stretch>
            <a:fillRect/>
          </a:stretch>
        </p:blipFill>
        <p:spPr>
          <a:xfrm>
            <a:off x="520456" y="452924"/>
            <a:ext cx="1477495" cy="1274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1">
            <a:extLst>
              <a:ext uri="{FF2B5EF4-FFF2-40B4-BE49-F238E27FC236}">
                <a16:creationId xmlns:a16="http://schemas.microsoft.com/office/drawing/2014/main" id="{0A47CF08-45DD-79AE-D219-9AD583FA83BF}"/>
              </a:ext>
            </a:extLst>
          </p:cNvPr>
          <p:cNvSpPr txBox="1">
            <a:spLocks/>
          </p:cNvSpPr>
          <p:nvPr/>
        </p:nvSpPr>
        <p:spPr>
          <a:xfrm>
            <a:off x="2191612" y="614116"/>
            <a:ext cx="7808777" cy="1262996"/>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dirty="0">
                <a:solidFill>
                  <a:prstClr val="white"/>
                </a:solidFill>
                <a:latin typeface="Calibri Light" panose="020F0302020204030204"/>
              </a:rPr>
              <a:t>A Physically Constrained Model</a:t>
            </a:r>
          </a:p>
        </p:txBody>
      </p:sp>
    </p:spTree>
    <p:extLst>
      <p:ext uri="{BB962C8B-B14F-4D97-AF65-F5344CB8AC3E}">
        <p14:creationId xmlns:p14="http://schemas.microsoft.com/office/powerpoint/2010/main" val="20231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6" name="Picture 5">
            <a:extLst>
              <a:ext uri="{FF2B5EF4-FFF2-40B4-BE49-F238E27FC236}">
                <a16:creationId xmlns:a16="http://schemas.microsoft.com/office/drawing/2014/main" id="{45725F9C-94DA-ECEF-9975-056CB2CE2CCD}"/>
              </a:ext>
            </a:extLst>
          </p:cNvPr>
          <p:cNvPicPr>
            <a:picLocks noChangeAspect="1"/>
          </p:cNvPicPr>
          <p:nvPr/>
        </p:nvPicPr>
        <p:blipFill>
          <a:blip r:embed="rId3"/>
          <a:stretch>
            <a:fillRect/>
          </a:stretch>
        </p:blipFill>
        <p:spPr>
          <a:xfrm>
            <a:off x="683714" y="1941478"/>
            <a:ext cx="10824570" cy="3755129"/>
          </a:xfrm>
          <a:prstGeom prst="rect">
            <a:avLst/>
          </a:prstGeom>
        </p:spPr>
      </p:pic>
      <p:sp>
        <p:nvSpPr>
          <p:cNvPr id="2" name="Title 1">
            <a:extLst>
              <a:ext uri="{FF2B5EF4-FFF2-40B4-BE49-F238E27FC236}">
                <a16:creationId xmlns:a16="http://schemas.microsoft.com/office/drawing/2014/main" id="{2BC76203-CF80-2EE1-DF74-81A3D1406C1E}"/>
              </a:ext>
            </a:extLst>
          </p:cNvPr>
          <p:cNvSpPr txBox="1">
            <a:spLocks/>
          </p:cNvSpPr>
          <p:nvPr/>
        </p:nvSpPr>
        <p:spPr>
          <a:xfrm>
            <a:off x="844731" y="467679"/>
            <a:ext cx="10502537"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000" dirty="0" err="1">
                <a:solidFill>
                  <a:prstClr val="white"/>
                </a:solidFill>
                <a:latin typeface="Calibri Light" panose="020F0302020204030204"/>
              </a:rPr>
              <a:t>FaIRGP</a:t>
            </a:r>
            <a:r>
              <a:rPr lang="en-US" sz="6000" dirty="0">
                <a:solidFill>
                  <a:prstClr val="white"/>
                </a:solidFill>
                <a:latin typeface="Calibri Light" panose="020F0302020204030204"/>
              </a:rPr>
              <a:t> results (1D)</a:t>
            </a:r>
          </a:p>
        </p:txBody>
      </p:sp>
      <p:sp>
        <p:nvSpPr>
          <p:cNvPr id="4" name="Slide Number Placeholder 3">
            <a:extLst>
              <a:ext uri="{FF2B5EF4-FFF2-40B4-BE49-F238E27FC236}">
                <a16:creationId xmlns:a16="http://schemas.microsoft.com/office/drawing/2014/main" id="{1C2982BC-18B3-AEA2-7801-F91DDEFB17D3}"/>
              </a:ext>
            </a:extLst>
          </p:cNvPr>
          <p:cNvSpPr>
            <a:spLocks noGrp="1"/>
          </p:cNvSpPr>
          <p:nvPr>
            <p:ph type="sldNum" idx="12"/>
          </p:nvPr>
        </p:nvSpPr>
        <p:spPr>
          <a:xfrm>
            <a:off x="170677" y="6157663"/>
            <a:ext cx="489846" cy="524800"/>
          </a:xfrm>
        </p:spPr>
        <p:txBody>
          <a:bodyPr/>
          <a:lstStyle/>
          <a:p>
            <a:fld id="{00000000-1234-1234-1234-123412341234}" type="slidenum">
              <a:rPr lang="en-GB" smtClean="0"/>
              <a:pPr/>
              <a:t>43</a:t>
            </a:fld>
            <a:endParaRPr lang="en-GB" dirty="0"/>
          </a:p>
        </p:txBody>
      </p:sp>
      <p:sp>
        <p:nvSpPr>
          <p:cNvPr id="3" name="Rectangle 2">
            <a:extLst>
              <a:ext uri="{FF2B5EF4-FFF2-40B4-BE49-F238E27FC236}">
                <a16:creationId xmlns:a16="http://schemas.microsoft.com/office/drawing/2014/main" id="{212F0435-496D-C677-463B-C213F9DC233F}"/>
              </a:ext>
            </a:extLst>
          </p:cNvPr>
          <p:cNvSpPr/>
          <p:nvPr/>
        </p:nvSpPr>
        <p:spPr>
          <a:xfrm>
            <a:off x="6222125" y="1941477"/>
            <a:ext cx="5728138" cy="382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CA3F28-1EAD-373D-B2FA-4C264A5DB519}"/>
              </a:ext>
            </a:extLst>
          </p:cNvPr>
          <p:cNvSpPr txBox="1"/>
          <p:nvPr/>
        </p:nvSpPr>
        <p:spPr>
          <a:xfrm>
            <a:off x="8724275" y="6416446"/>
            <a:ext cx="3239978" cy="369332"/>
          </a:xfrm>
          <a:prstGeom prst="rect">
            <a:avLst/>
          </a:prstGeom>
          <a:noFill/>
        </p:spPr>
        <p:txBody>
          <a:bodyPr wrap="square">
            <a:spAutoFit/>
          </a:bodyPr>
          <a:lstStyle/>
          <a:p>
            <a:r>
              <a:rPr lang="en-GB" dirty="0" err="1">
                <a:latin typeface="Calibri Light" panose="020F0302020204030204" pitchFamily="34" charset="0"/>
              </a:rPr>
              <a:t>Bouabid</a:t>
            </a:r>
            <a:r>
              <a:rPr lang="en-GB" dirty="0">
                <a:latin typeface="Calibri Light" panose="020F0302020204030204" pitchFamily="34" charset="0"/>
              </a:rPr>
              <a:t> et al. </a:t>
            </a:r>
            <a:r>
              <a:rPr lang="en-GB" i="1" dirty="0">
                <a:latin typeface="Calibri Light" panose="020F0302020204030204" pitchFamily="34" charset="0"/>
              </a:rPr>
              <a:t>arXiv:2307.10052</a:t>
            </a:r>
            <a:endParaRPr lang="en-GB" dirty="0">
              <a:latin typeface="Calibri Light" panose="020F0302020204030204" pitchFamily="34" charset="0"/>
            </a:endParaRPr>
          </a:p>
        </p:txBody>
      </p:sp>
    </p:spTree>
    <p:extLst>
      <p:ext uri="{BB962C8B-B14F-4D97-AF65-F5344CB8AC3E}">
        <p14:creationId xmlns:p14="http://schemas.microsoft.com/office/powerpoint/2010/main" val="3618024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6" name="Picture 5">
            <a:extLst>
              <a:ext uri="{FF2B5EF4-FFF2-40B4-BE49-F238E27FC236}">
                <a16:creationId xmlns:a16="http://schemas.microsoft.com/office/drawing/2014/main" id="{45725F9C-94DA-ECEF-9975-056CB2CE2CCD}"/>
              </a:ext>
            </a:extLst>
          </p:cNvPr>
          <p:cNvPicPr>
            <a:picLocks noChangeAspect="1"/>
          </p:cNvPicPr>
          <p:nvPr/>
        </p:nvPicPr>
        <p:blipFill>
          <a:blip r:embed="rId3"/>
          <a:stretch>
            <a:fillRect/>
          </a:stretch>
        </p:blipFill>
        <p:spPr>
          <a:xfrm>
            <a:off x="683714" y="1941478"/>
            <a:ext cx="10824570" cy="3755129"/>
          </a:xfrm>
          <a:prstGeom prst="rect">
            <a:avLst/>
          </a:prstGeom>
        </p:spPr>
      </p:pic>
      <p:sp>
        <p:nvSpPr>
          <p:cNvPr id="2" name="Title 1">
            <a:extLst>
              <a:ext uri="{FF2B5EF4-FFF2-40B4-BE49-F238E27FC236}">
                <a16:creationId xmlns:a16="http://schemas.microsoft.com/office/drawing/2014/main" id="{2BC76203-CF80-2EE1-DF74-81A3D1406C1E}"/>
              </a:ext>
            </a:extLst>
          </p:cNvPr>
          <p:cNvSpPr txBox="1">
            <a:spLocks/>
          </p:cNvSpPr>
          <p:nvPr/>
        </p:nvSpPr>
        <p:spPr>
          <a:xfrm>
            <a:off x="844731" y="467679"/>
            <a:ext cx="10502537"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000" dirty="0" err="1">
                <a:solidFill>
                  <a:prstClr val="white"/>
                </a:solidFill>
                <a:latin typeface="Calibri Light" panose="020F0302020204030204"/>
              </a:rPr>
              <a:t>FaIRGP</a:t>
            </a:r>
            <a:r>
              <a:rPr lang="en-US" sz="6000" dirty="0">
                <a:solidFill>
                  <a:prstClr val="white"/>
                </a:solidFill>
                <a:latin typeface="Calibri Light" panose="020F0302020204030204"/>
              </a:rPr>
              <a:t> results (1D)</a:t>
            </a:r>
          </a:p>
        </p:txBody>
      </p:sp>
      <p:sp>
        <p:nvSpPr>
          <p:cNvPr id="4" name="Slide Number Placeholder 3">
            <a:extLst>
              <a:ext uri="{FF2B5EF4-FFF2-40B4-BE49-F238E27FC236}">
                <a16:creationId xmlns:a16="http://schemas.microsoft.com/office/drawing/2014/main" id="{1C2982BC-18B3-AEA2-7801-F91DDEFB17D3}"/>
              </a:ext>
            </a:extLst>
          </p:cNvPr>
          <p:cNvSpPr>
            <a:spLocks noGrp="1"/>
          </p:cNvSpPr>
          <p:nvPr>
            <p:ph type="sldNum" idx="12"/>
          </p:nvPr>
        </p:nvSpPr>
        <p:spPr>
          <a:xfrm>
            <a:off x="170677" y="6157663"/>
            <a:ext cx="489846" cy="524800"/>
          </a:xfrm>
        </p:spPr>
        <p:txBody>
          <a:bodyPr/>
          <a:lstStyle/>
          <a:p>
            <a:fld id="{00000000-1234-1234-1234-123412341234}" type="slidenum">
              <a:rPr lang="en-GB" smtClean="0"/>
              <a:pPr/>
              <a:t>44</a:t>
            </a:fld>
            <a:endParaRPr lang="en-GB" dirty="0"/>
          </a:p>
        </p:txBody>
      </p:sp>
      <p:sp>
        <p:nvSpPr>
          <p:cNvPr id="5" name="TextBox 4">
            <a:extLst>
              <a:ext uri="{FF2B5EF4-FFF2-40B4-BE49-F238E27FC236}">
                <a16:creationId xmlns:a16="http://schemas.microsoft.com/office/drawing/2014/main" id="{917BDB31-256B-FF4D-E161-91F35F1753CC}"/>
              </a:ext>
            </a:extLst>
          </p:cNvPr>
          <p:cNvSpPr txBox="1"/>
          <p:nvPr/>
        </p:nvSpPr>
        <p:spPr>
          <a:xfrm>
            <a:off x="8724275" y="6416446"/>
            <a:ext cx="3239978" cy="369332"/>
          </a:xfrm>
          <a:prstGeom prst="rect">
            <a:avLst/>
          </a:prstGeom>
          <a:noFill/>
        </p:spPr>
        <p:txBody>
          <a:bodyPr wrap="square">
            <a:spAutoFit/>
          </a:bodyPr>
          <a:lstStyle/>
          <a:p>
            <a:r>
              <a:rPr lang="en-GB" dirty="0" err="1">
                <a:latin typeface="Calibri Light" panose="020F0302020204030204" pitchFamily="34" charset="0"/>
              </a:rPr>
              <a:t>Bouabid</a:t>
            </a:r>
            <a:r>
              <a:rPr lang="en-GB" dirty="0">
                <a:latin typeface="Calibri Light" panose="020F0302020204030204" pitchFamily="34" charset="0"/>
              </a:rPr>
              <a:t> et al. </a:t>
            </a:r>
            <a:r>
              <a:rPr lang="en-GB" i="1" dirty="0">
                <a:latin typeface="Calibri Light" panose="020F0302020204030204" pitchFamily="34" charset="0"/>
              </a:rPr>
              <a:t>arXiv:2307.10052</a:t>
            </a:r>
            <a:endParaRPr lang="en-GB" dirty="0">
              <a:latin typeface="Calibri Light" panose="020F0302020204030204" pitchFamily="34" charset="0"/>
            </a:endParaRPr>
          </a:p>
        </p:txBody>
      </p:sp>
    </p:spTree>
    <p:extLst>
      <p:ext uri="{BB962C8B-B14F-4D97-AF65-F5344CB8AC3E}">
        <p14:creationId xmlns:p14="http://schemas.microsoft.com/office/powerpoint/2010/main" val="2427178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9DFDDBB-4639-9F1E-10BD-015B593DACDF}"/>
                  </a:ext>
                </a:extLst>
              </p:cNvPr>
              <p:cNvSpPr txBox="1"/>
              <p:nvPr/>
            </p:nvSpPr>
            <p:spPr>
              <a:xfrm>
                <a:off x="1259204" y="2274330"/>
                <a:ext cx="9673591" cy="4070986"/>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Pattern scaling provides a simple but effective spatial model:</a:t>
                </a:r>
                <a:endParaRPr lang="en-GB" sz="1000" dirty="0">
                  <a:latin typeface="Calibri" panose="020F0502020204030204" pitchFamily="34" charset="0"/>
                  <a:cs typeface="Calibri" panose="020F0502020204030204" pitchFamily="34" charset="0"/>
                </a:endParaRPr>
              </a:p>
              <a:p>
                <a:pPr algn="ctr"/>
                <a14:m>
                  <m:oMath xmlns:m="http://schemas.openxmlformats.org/officeDocument/2006/math">
                    <m:r>
                      <a:rPr lang="en-US" sz="2400" b="0" i="1" smtClean="0">
                        <a:latin typeface="Cambria Math" panose="02040503050406030204" pitchFamily="18" charset="0"/>
                      </a:rPr>
                      <m:t>𝑇</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𝑡</m:t>
                        </m:r>
                      </m:e>
                    </m:d>
                    <m:r>
                      <a:rPr lang="en-GB" sz="2400" i="1">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𝛽</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sup>
                    </m:sSup>
                    <m:r>
                      <a:rPr lang="en-US" sz="2400" b="0" i="1" smtClean="0">
                        <a:latin typeface="Cambria Math" panose="02040503050406030204" pitchFamily="18" charset="0"/>
                      </a:rPr>
                      <m:t>𝑇</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sz="2400" i="1">
                            <a:latin typeface="Cambria Math" panose="02040503050406030204" pitchFamily="18" charset="0"/>
                          </a:rPr>
                          <m:t>𝛽</m:t>
                        </m:r>
                      </m:e>
                      <m:sub>
                        <m:r>
                          <a:rPr lang="en-US" sz="2400" b="0" i="1" smtClean="0">
                            <a:latin typeface="Cambria Math" panose="02040503050406030204" pitchFamily="18" charset="0"/>
                          </a:rPr>
                          <m:t>0</m:t>
                        </m:r>
                      </m:sub>
                      <m:sup>
                        <m:d>
                          <m:dPr>
                            <m:ctrlPr>
                              <a:rPr lang="en-US" sz="2400" i="1">
                                <a:latin typeface="Cambria Math" panose="02040503050406030204" pitchFamily="18" charset="0"/>
                              </a:rPr>
                            </m:ctrlPr>
                          </m:dPr>
                          <m:e>
                            <m:r>
                              <a:rPr lang="en-US" sz="2400" i="1">
                                <a:latin typeface="Cambria Math" panose="02040503050406030204" pitchFamily="18" charset="0"/>
                              </a:rPr>
                              <m:t>𝑥</m:t>
                            </m:r>
                          </m:e>
                        </m:d>
                      </m:sup>
                    </m:sSubSup>
                  </m:oMath>
                </a14:m>
                <a:r>
                  <a:rPr lang="en-GB" sz="24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The</a:t>
                </a:r>
                <a:r>
                  <a:rPr lang="en-US" sz="2400" dirty="0"/>
                  <a:t> </a:t>
                </a:r>
                <a14:m>
                  <m:oMath xmlns:m="http://schemas.openxmlformats.org/officeDocument/2006/math">
                    <m:r>
                      <a:rPr lang="en-US" sz="2400" i="1">
                        <a:latin typeface="Cambria Math" panose="02040503050406030204" pitchFamily="18" charset="0"/>
                      </a:rPr>
                      <m:t>𝛽</m:t>
                    </m:r>
                  </m:oMath>
                </a14:m>
                <a:r>
                  <a:rPr lang="en-GB" sz="2400" dirty="0">
                    <a:latin typeface="Calibri" panose="020F0502020204030204" pitchFamily="34" charset="0"/>
                    <a:cs typeface="Calibri" panose="020F0502020204030204" pitchFamily="34" charset="0"/>
                  </a:rPr>
                  <a:t> regression coefficients are typically obtained by fitting independent local linear regression models of global temperature locally.</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If we substitute the deterministic temperature response with our GP version, we obtain a local </a:t>
                </a:r>
                <a:r>
                  <a:rPr lang="en-GB" sz="2400" dirty="0" err="1">
                    <a:latin typeface="Calibri" panose="020F0502020204030204" pitchFamily="34" charset="0"/>
                    <a:cs typeface="Calibri" panose="020F0502020204030204" pitchFamily="34" charset="0"/>
                  </a:rPr>
                  <a:t>FaIRGP</a:t>
                </a:r>
                <a:r>
                  <a:rPr lang="en-GB" sz="2400" dirty="0">
                    <a:latin typeface="Calibri" panose="020F0502020204030204" pitchFamily="34" charset="0"/>
                    <a:cs typeface="Calibri" panose="020F0502020204030204" pitchFamily="34" charset="0"/>
                  </a:rPr>
                  <a:t> prior temperature response:</a:t>
                </a:r>
              </a:p>
              <a:p>
                <a:pPr algn="ctr"/>
                <a14:m>
                  <m:oMathPara xmlns:m="http://schemas.openxmlformats.org/officeDocument/2006/math">
                    <m:oMathParaPr>
                      <m:jc m:val="centerGroup"/>
                    </m:oMathParaPr>
                    <m:oMath xmlns:m="http://schemas.openxmlformats.org/officeDocument/2006/math">
                      <m:r>
                        <a:rPr lang="en-US" sz="2400" b="1" i="0">
                          <a:latin typeface="Cambria Math" panose="02040503050406030204" pitchFamily="18" charset="0"/>
                        </a:rPr>
                        <m:t>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𝑡</m:t>
                          </m:r>
                        </m:e>
                      </m:d>
                      <m:r>
                        <a:rPr lang="en-US" sz="2400" b="0" i="1" smtClean="0">
                          <a:latin typeface="Cambria Math" panose="02040503050406030204" pitchFamily="18" charset="0"/>
                        </a:rPr>
                        <m:t> ~ </m:t>
                      </m:r>
                      <m:r>
                        <m:rPr>
                          <m:sty m:val="p"/>
                        </m:rPr>
                        <a:rPr lang="en-US" sz="2400" b="0" i="0" smtClean="0">
                          <a:latin typeface="Cambria Math" panose="02040503050406030204" pitchFamily="18" charset="0"/>
                        </a:rPr>
                        <m:t>GP</m:t>
                      </m:r>
                      <m:d>
                        <m:dPr>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𝛽</m:t>
                              </m:r>
                            </m:e>
                            <m:sup>
                              <m:d>
                                <m:dPr>
                                  <m:ctrlPr>
                                    <a:rPr lang="en-US" sz="2400" i="1">
                                      <a:latin typeface="Cambria Math" panose="02040503050406030204" pitchFamily="18" charset="0"/>
                                    </a:rPr>
                                  </m:ctrlPr>
                                </m:dPr>
                                <m:e>
                                  <m:r>
                                    <a:rPr lang="en-US" sz="2400" i="1">
                                      <a:latin typeface="Cambria Math" panose="02040503050406030204" pitchFamily="18" charset="0"/>
                                    </a:rPr>
                                    <m:t>𝑥</m:t>
                                  </m:r>
                                </m:e>
                              </m:d>
                            </m:sup>
                          </m:s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m:rPr>
                                  <m:sty m:val="p"/>
                                </m:rPr>
                                <a:rPr lang="en-US" sz="2400" i="0">
                                  <a:latin typeface="Cambria Math" panose="02040503050406030204" pitchFamily="18" charset="0"/>
                                </a:rPr>
                                <m:t>T</m:t>
                              </m:r>
                            </m:sub>
                          </m:sSub>
                          <m:r>
                            <a:rPr lang="en-US" sz="2400" i="1">
                              <a:latin typeface="Cambria Math" panose="02040503050406030204" pitchFamily="18" charset="0"/>
                            </a:rPr>
                            <m:t> +</m:t>
                          </m:r>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i="1">
                                  <a:latin typeface="Cambria Math" panose="02040503050406030204" pitchFamily="18" charset="0"/>
                                </a:rPr>
                                <m:t>0</m:t>
                              </m:r>
                            </m:sub>
                            <m:sup>
                              <m:d>
                                <m:dPr>
                                  <m:ctrlPr>
                                    <a:rPr lang="en-US" sz="2400" i="1">
                                      <a:latin typeface="Cambria Math" panose="02040503050406030204" pitchFamily="18" charset="0"/>
                                    </a:rPr>
                                  </m:ctrlPr>
                                </m:dPr>
                                <m:e>
                                  <m:r>
                                    <a:rPr lang="en-US" sz="2400" i="1">
                                      <a:latin typeface="Cambria Math" panose="02040503050406030204" pitchFamily="18" charset="0"/>
                                    </a:rPr>
                                    <m:t>𝑥</m:t>
                                  </m:r>
                                </m:e>
                              </m:d>
                            </m:sup>
                          </m:sSub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𝛽</m:t>
                                      </m:r>
                                    </m:e>
                                    <m:sup>
                                      <m:d>
                                        <m:dPr>
                                          <m:ctrlPr>
                                            <a:rPr lang="en-US" sz="2400" i="1">
                                              <a:latin typeface="Cambria Math" panose="02040503050406030204" pitchFamily="18" charset="0"/>
                                            </a:rPr>
                                          </m:ctrlPr>
                                        </m:dPr>
                                        <m:e>
                                          <m:r>
                                            <a:rPr lang="en-US" sz="2400" i="1">
                                              <a:latin typeface="Cambria Math" panose="02040503050406030204" pitchFamily="18" charset="0"/>
                                            </a:rPr>
                                            <m:t>𝑥</m:t>
                                          </m:r>
                                        </m:e>
                                      </m:d>
                                    </m:sup>
                                  </m:sSup>
                                </m:e>
                              </m:d>
                            </m:e>
                            <m:sup>
                              <m:r>
                                <a:rPr lang="en-US" sz="2400" b="0" i="1" smtClean="0">
                                  <a:latin typeface="Cambria Math" panose="02040503050406030204" pitchFamily="18" charset="0"/>
                                </a:rPr>
                                <m:t>2</m:t>
                              </m:r>
                            </m:sup>
                          </m:s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𝑘</m:t>
                              </m:r>
                            </m:e>
                            <m:sub>
                              <m:r>
                                <m:rPr>
                                  <m:sty m:val="p"/>
                                </m:rPr>
                                <a:rPr lang="en-US" sz="2400" b="0" i="0" smtClean="0">
                                  <a:latin typeface="Cambria Math" panose="02040503050406030204" pitchFamily="18" charset="0"/>
                                </a:rPr>
                                <m:t>T</m:t>
                              </m:r>
                            </m:sub>
                          </m:sSub>
                        </m:e>
                      </m:d>
                      <m:r>
                        <m:rPr>
                          <m:nor/>
                        </m:rPr>
                        <a:rPr lang="en-GB" sz="2400" dirty="0">
                          <a:latin typeface="Calibri" panose="020F0502020204030204" pitchFamily="34" charset="0"/>
                          <a:cs typeface="Calibri" panose="020F0502020204030204" pitchFamily="34" charset="0"/>
                        </a:rPr>
                        <m:t>.</m:t>
                      </m:r>
                    </m:oMath>
                  </m:oMathPara>
                </a14:m>
                <a:endParaRPr lang="en-GB"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Which is still a GP…!</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This can now be updated with local temperature observations to provide a posterior which encodes any observed deviation from linear scaling</a:t>
                </a:r>
              </a:p>
            </p:txBody>
          </p:sp>
        </mc:Choice>
        <mc:Fallback xmlns="">
          <p:sp>
            <p:nvSpPr>
              <p:cNvPr id="16" name="TextBox 15">
                <a:extLst>
                  <a:ext uri="{FF2B5EF4-FFF2-40B4-BE49-F238E27FC236}">
                    <a16:creationId xmlns:a16="http://schemas.microsoft.com/office/drawing/2014/main" id="{09DFDDBB-4639-9F1E-10BD-015B593DACDF}"/>
                  </a:ext>
                </a:extLst>
              </p:cNvPr>
              <p:cNvSpPr txBox="1">
                <a:spLocks noRot="1" noChangeAspect="1" noMove="1" noResize="1" noEditPoints="1" noAdjustHandles="1" noChangeArrowheads="1" noChangeShapeType="1" noTextEdit="1"/>
              </p:cNvSpPr>
              <p:nvPr/>
            </p:nvSpPr>
            <p:spPr>
              <a:xfrm>
                <a:off x="1259204" y="2274330"/>
                <a:ext cx="9673591" cy="4070986"/>
              </a:xfrm>
              <a:prstGeom prst="rect">
                <a:avLst/>
              </a:prstGeom>
              <a:blipFill>
                <a:blip r:embed="rId3"/>
                <a:stretch>
                  <a:fillRect l="-919" t="-1246" r="-1575" b="-2492"/>
                </a:stretch>
              </a:blipFill>
            </p:spPr>
            <p:txBody>
              <a:bodyPr/>
              <a:lstStyle/>
              <a:p>
                <a:r>
                  <a:rPr lang="en-US">
                    <a:noFill/>
                  </a:rPr>
                  <a:t> </a:t>
                </a:r>
              </a:p>
            </p:txBody>
          </p:sp>
        </mc:Fallback>
      </mc:AlternateContent>
      <p:sp>
        <p:nvSpPr>
          <p:cNvPr id="20" name="Title 1">
            <a:extLst>
              <a:ext uri="{FF2B5EF4-FFF2-40B4-BE49-F238E27FC236}">
                <a16:creationId xmlns:a16="http://schemas.microsoft.com/office/drawing/2014/main" id="{D61ED1DA-3DEE-664D-3D33-D18019345121}"/>
              </a:ext>
            </a:extLst>
          </p:cNvPr>
          <p:cNvSpPr txBox="1">
            <a:spLocks/>
          </p:cNvSpPr>
          <p:nvPr/>
        </p:nvSpPr>
        <p:spPr>
          <a:xfrm>
            <a:off x="2191612" y="614116"/>
            <a:ext cx="7808777" cy="1262996"/>
          </a:xfrm>
          <a:prstGeom prst="rect">
            <a:avLst/>
          </a:prstGeom>
        </p:spPr>
        <p:txBody>
          <a:bodyPr vert="horz" lIns="68580" tIns="34290" rIns="68580" bIns="3429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dirty="0">
                <a:solidFill>
                  <a:prstClr val="white"/>
                </a:solidFill>
                <a:latin typeface="Calibri Light" panose="020F0302020204030204"/>
              </a:rPr>
              <a:t>A Spatially Resolved, Physically Constrained Model</a:t>
            </a:r>
          </a:p>
        </p:txBody>
      </p:sp>
      <p:sp>
        <p:nvSpPr>
          <p:cNvPr id="2" name="Slide Number Placeholder 3">
            <a:extLst>
              <a:ext uri="{FF2B5EF4-FFF2-40B4-BE49-F238E27FC236}">
                <a16:creationId xmlns:a16="http://schemas.microsoft.com/office/drawing/2014/main" id="{811C2DAB-BF2F-6F22-6E9F-8C1F04D2497F}"/>
              </a:ext>
            </a:extLst>
          </p:cNvPr>
          <p:cNvSpPr>
            <a:spLocks noGrp="1"/>
          </p:cNvSpPr>
          <p:nvPr>
            <p:ph type="sldNum" idx="12"/>
          </p:nvPr>
        </p:nvSpPr>
        <p:spPr>
          <a:xfrm>
            <a:off x="170677" y="6157663"/>
            <a:ext cx="489846" cy="524800"/>
          </a:xfrm>
        </p:spPr>
        <p:txBody>
          <a:bodyPr/>
          <a:lstStyle/>
          <a:p>
            <a:fld id="{00000000-1234-1234-1234-123412341234}" type="slidenum">
              <a:rPr lang="en-GB" smtClean="0"/>
              <a:pPr/>
              <a:t>45</a:t>
            </a:fld>
            <a:endParaRPr lang="en-GB" dirty="0"/>
          </a:p>
        </p:txBody>
      </p:sp>
      <p:sp>
        <p:nvSpPr>
          <p:cNvPr id="4" name="TextBox 3">
            <a:extLst>
              <a:ext uri="{FF2B5EF4-FFF2-40B4-BE49-F238E27FC236}">
                <a16:creationId xmlns:a16="http://schemas.microsoft.com/office/drawing/2014/main" id="{2A0780B7-ACD4-DD96-E209-AB3FE428EE87}"/>
              </a:ext>
            </a:extLst>
          </p:cNvPr>
          <p:cNvSpPr txBox="1"/>
          <p:nvPr/>
        </p:nvSpPr>
        <p:spPr>
          <a:xfrm>
            <a:off x="8724275" y="6416446"/>
            <a:ext cx="3239978" cy="369332"/>
          </a:xfrm>
          <a:prstGeom prst="rect">
            <a:avLst/>
          </a:prstGeom>
          <a:noFill/>
        </p:spPr>
        <p:txBody>
          <a:bodyPr wrap="square">
            <a:spAutoFit/>
          </a:bodyPr>
          <a:lstStyle/>
          <a:p>
            <a:r>
              <a:rPr lang="en-GB" dirty="0" err="1">
                <a:latin typeface="Calibri Light" panose="020F0302020204030204" pitchFamily="34" charset="0"/>
              </a:rPr>
              <a:t>Bouabid</a:t>
            </a:r>
            <a:r>
              <a:rPr lang="en-GB" dirty="0">
                <a:latin typeface="Calibri Light" panose="020F0302020204030204" pitchFamily="34" charset="0"/>
              </a:rPr>
              <a:t> et al. </a:t>
            </a:r>
            <a:r>
              <a:rPr lang="en-GB" i="1" dirty="0">
                <a:latin typeface="Calibri Light" panose="020F0302020204030204" pitchFamily="34" charset="0"/>
              </a:rPr>
              <a:t>arXiv:2307.10052</a:t>
            </a:r>
            <a:endParaRPr lang="en-GB" dirty="0">
              <a:latin typeface="Calibri Light" panose="020F0302020204030204" pitchFamily="34" charset="0"/>
            </a:endParaRPr>
          </a:p>
        </p:txBody>
      </p:sp>
      <p:pic>
        <p:nvPicPr>
          <p:cNvPr id="5" name="Picture 4">
            <a:extLst>
              <a:ext uri="{FF2B5EF4-FFF2-40B4-BE49-F238E27FC236}">
                <a16:creationId xmlns:a16="http://schemas.microsoft.com/office/drawing/2014/main" id="{A99A6DC3-961C-0483-FD2B-CE722F4F1238}"/>
              </a:ext>
            </a:extLst>
          </p:cNvPr>
          <p:cNvPicPr>
            <a:picLocks noChangeAspect="1"/>
          </p:cNvPicPr>
          <p:nvPr/>
        </p:nvPicPr>
        <p:blipFill>
          <a:blip r:embed="rId4"/>
          <a:stretch>
            <a:fillRect/>
          </a:stretch>
        </p:blipFill>
        <p:spPr>
          <a:xfrm>
            <a:off x="520456" y="452924"/>
            <a:ext cx="1477495" cy="1274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289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2" name="Title 1">
            <a:extLst>
              <a:ext uri="{FF2B5EF4-FFF2-40B4-BE49-F238E27FC236}">
                <a16:creationId xmlns:a16="http://schemas.microsoft.com/office/drawing/2014/main" id="{2BC76203-CF80-2EE1-DF74-81A3D1406C1E}"/>
              </a:ext>
            </a:extLst>
          </p:cNvPr>
          <p:cNvSpPr txBox="1">
            <a:spLocks/>
          </p:cNvSpPr>
          <p:nvPr/>
        </p:nvSpPr>
        <p:spPr>
          <a:xfrm>
            <a:off x="844731" y="467679"/>
            <a:ext cx="10502537"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000" dirty="0" err="1">
                <a:solidFill>
                  <a:prstClr val="white"/>
                </a:solidFill>
                <a:latin typeface="Calibri Light" panose="020F0302020204030204"/>
              </a:rPr>
              <a:t>FaIRGP</a:t>
            </a:r>
            <a:r>
              <a:rPr lang="en-US" sz="6000" dirty="0">
                <a:solidFill>
                  <a:prstClr val="white"/>
                </a:solidFill>
                <a:latin typeface="Calibri Light" panose="020F0302020204030204"/>
              </a:rPr>
              <a:t> spatial results</a:t>
            </a:r>
          </a:p>
        </p:txBody>
      </p:sp>
      <p:sp>
        <p:nvSpPr>
          <p:cNvPr id="4" name="Slide Number Placeholder 3">
            <a:extLst>
              <a:ext uri="{FF2B5EF4-FFF2-40B4-BE49-F238E27FC236}">
                <a16:creationId xmlns:a16="http://schemas.microsoft.com/office/drawing/2014/main" id="{1C2982BC-18B3-AEA2-7801-F91DDEFB17D3}"/>
              </a:ext>
            </a:extLst>
          </p:cNvPr>
          <p:cNvSpPr>
            <a:spLocks noGrp="1"/>
          </p:cNvSpPr>
          <p:nvPr>
            <p:ph type="sldNum" idx="12"/>
          </p:nvPr>
        </p:nvSpPr>
        <p:spPr>
          <a:xfrm>
            <a:off x="170677" y="6157663"/>
            <a:ext cx="489846" cy="524800"/>
          </a:xfrm>
        </p:spPr>
        <p:txBody>
          <a:bodyPr/>
          <a:lstStyle/>
          <a:p>
            <a:fld id="{00000000-1234-1234-1234-123412341234}" type="slidenum">
              <a:rPr lang="en-GB" smtClean="0"/>
              <a:pPr/>
              <a:t>46</a:t>
            </a:fld>
            <a:endParaRPr lang="en-GB" dirty="0"/>
          </a:p>
        </p:txBody>
      </p:sp>
      <p:sp>
        <p:nvSpPr>
          <p:cNvPr id="5" name="TextBox 4">
            <a:extLst>
              <a:ext uri="{FF2B5EF4-FFF2-40B4-BE49-F238E27FC236}">
                <a16:creationId xmlns:a16="http://schemas.microsoft.com/office/drawing/2014/main" id="{917BDB31-256B-FF4D-E161-91F35F1753CC}"/>
              </a:ext>
            </a:extLst>
          </p:cNvPr>
          <p:cNvSpPr txBox="1"/>
          <p:nvPr/>
        </p:nvSpPr>
        <p:spPr>
          <a:xfrm>
            <a:off x="8724275" y="6416446"/>
            <a:ext cx="3239978" cy="369332"/>
          </a:xfrm>
          <a:prstGeom prst="rect">
            <a:avLst/>
          </a:prstGeom>
          <a:noFill/>
        </p:spPr>
        <p:txBody>
          <a:bodyPr wrap="square">
            <a:spAutoFit/>
          </a:bodyPr>
          <a:lstStyle/>
          <a:p>
            <a:r>
              <a:rPr lang="en-GB" dirty="0" err="1">
                <a:latin typeface="Calibri Light" panose="020F0302020204030204" pitchFamily="34" charset="0"/>
              </a:rPr>
              <a:t>Bouabid</a:t>
            </a:r>
            <a:r>
              <a:rPr lang="en-GB" dirty="0">
                <a:latin typeface="Calibri Light" panose="020F0302020204030204" pitchFamily="34" charset="0"/>
              </a:rPr>
              <a:t> et al. </a:t>
            </a:r>
            <a:r>
              <a:rPr lang="en-GB" i="1" dirty="0">
                <a:latin typeface="Calibri Light" panose="020F0302020204030204" pitchFamily="34" charset="0"/>
              </a:rPr>
              <a:t>arXiv:2307.10052</a:t>
            </a:r>
            <a:endParaRPr lang="en-GB" dirty="0">
              <a:latin typeface="Calibri Light" panose="020F0302020204030204" pitchFamily="34" charset="0"/>
            </a:endParaRPr>
          </a:p>
        </p:txBody>
      </p:sp>
      <p:pic>
        <p:nvPicPr>
          <p:cNvPr id="3" name="Picture 2">
            <a:extLst>
              <a:ext uri="{FF2B5EF4-FFF2-40B4-BE49-F238E27FC236}">
                <a16:creationId xmlns:a16="http://schemas.microsoft.com/office/drawing/2014/main" id="{2F8E649E-5168-A648-8B55-6A29855220EE}"/>
              </a:ext>
            </a:extLst>
          </p:cNvPr>
          <p:cNvPicPr>
            <a:picLocks noChangeAspect="1"/>
          </p:cNvPicPr>
          <p:nvPr/>
        </p:nvPicPr>
        <p:blipFill>
          <a:blip r:embed="rId3"/>
          <a:stretch>
            <a:fillRect/>
          </a:stretch>
        </p:blipFill>
        <p:spPr>
          <a:xfrm>
            <a:off x="189623" y="1728542"/>
            <a:ext cx="11812751" cy="4661779"/>
          </a:xfrm>
          <a:prstGeom prst="rect">
            <a:avLst/>
          </a:prstGeom>
        </p:spPr>
      </p:pic>
    </p:spTree>
    <p:extLst>
      <p:ext uri="{BB962C8B-B14F-4D97-AF65-F5344CB8AC3E}">
        <p14:creationId xmlns:p14="http://schemas.microsoft.com/office/powerpoint/2010/main" val="3443128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8B6F10-049C-E7F8-D2BE-273EC1BE64C2}"/>
              </a:ext>
            </a:extLst>
          </p:cNvPr>
          <p:cNvSpPr>
            <a:spLocks noGrp="1"/>
          </p:cNvSpPr>
          <p:nvPr>
            <p:ph type="sldNum" idx="12"/>
          </p:nvPr>
        </p:nvSpPr>
        <p:spPr/>
        <p:txBody>
          <a:bodyPr/>
          <a:lstStyle/>
          <a:p>
            <a:fld id="{00000000-1234-1234-1234-123412341234}" type="slidenum">
              <a:rPr lang="en-GB" smtClean="0"/>
              <a:pPr/>
              <a:t>47</a:t>
            </a:fld>
            <a:endParaRPr lang="en-GB" dirty="0"/>
          </a:p>
        </p:txBody>
      </p:sp>
      <p:sp>
        <p:nvSpPr>
          <p:cNvPr id="4" name="Title 1">
            <a:extLst>
              <a:ext uri="{FF2B5EF4-FFF2-40B4-BE49-F238E27FC236}">
                <a16:creationId xmlns:a16="http://schemas.microsoft.com/office/drawing/2014/main" id="{93F3125C-2BA5-D5DC-1E28-DC74427FCAAD}"/>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Sources of uncertainty</a:t>
            </a:r>
          </a:p>
        </p:txBody>
      </p:sp>
      <p:sp>
        <p:nvSpPr>
          <p:cNvPr id="6" name="Rectangle 5">
            <a:extLst>
              <a:ext uri="{FF2B5EF4-FFF2-40B4-BE49-F238E27FC236}">
                <a16:creationId xmlns:a16="http://schemas.microsoft.com/office/drawing/2014/main" id="{D3C03984-975B-EB5D-C6E1-9E2A38573B33}"/>
              </a:ext>
            </a:extLst>
          </p:cNvPr>
          <p:cNvSpPr/>
          <p:nvPr/>
        </p:nvSpPr>
        <p:spPr>
          <a:xfrm>
            <a:off x="3239589" y="1698171"/>
            <a:ext cx="5917474" cy="4075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171F13-DEBA-426D-1CD4-087C94102387}"/>
              </a:ext>
            </a:extLst>
          </p:cNvPr>
          <p:cNvPicPr>
            <a:picLocks noChangeAspect="1"/>
          </p:cNvPicPr>
          <p:nvPr/>
        </p:nvPicPr>
        <p:blipFill>
          <a:blip r:embed="rId2">
            <a:clrChange>
              <a:clrFrom>
                <a:srgbClr val="FF7F0E"/>
              </a:clrFrom>
              <a:clrTo>
                <a:srgbClr val="FF7F0E">
                  <a:alpha val="0"/>
                </a:srgbClr>
              </a:clrTo>
            </a:clrChange>
          </a:blip>
          <a:stretch>
            <a:fillRect/>
          </a:stretch>
        </p:blipFill>
        <p:spPr>
          <a:xfrm>
            <a:off x="2280727" y="938720"/>
            <a:ext cx="7650001" cy="6120000"/>
          </a:xfrm>
          <a:prstGeom prst="rect">
            <a:avLst/>
          </a:prstGeom>
        </p:spPr>
      </p:pic>
      <p:sp>
        <p:nvSpPr>
          <p:cNvPr id="8" name="TextBox 7">
            <a:extLst>
              <a:ext uri="{FF2B5EF4-FFF2-40B4-BE49-F238E27FC236}">
                <a16:creationId xmlns:a16="http://schemas.microsoft.com/office/drawing/2014/main" id="{F08F323B-5CF8-C59B-9F77-4E5A93B0DCF2}"/>
              </a:ext>
            </a:extLst>
          </p:cNvPr>
          <p:cNvSpPr txBox="1"/>
          <p:nvPr/>
        </p:nvSpPr>
        <p:spPr>
          <a:xfrm>
            <a:off x="9715950" y="6307323"/>
            <a:ext cx="2215094" cy="369332"/>
          </a:xfrm>
          <a:prstGeom prst="rect">
            <a:avLst/>
          </a:prstGeom>
          <a:noFill/>
        </p:spPr>
        <p:txBody>
          <a:bodyPr wrap="none" rtlCol="0">
            <a:spAutoFit/>
          </a:bodyPr>
          <a:lstStyle/>
          <a:p>
            <a:r>
              <a:rPr lang="en-GB" dirty="0"/>
              <a:t>Watson-Parris 2021</a:t>
            </a:r>
            <a:endParaRPr lang="en-GB" i="1" dirty="0"/>
          </a:p>
        </p:txBody>
      </p:sp>
    </p:spTree>
    <p:extLst>
      <p:ext uri="{BB962C8B-B14F-4D97-AF65-F5344CB8AC3E}">
        <p14:creationId xmlns:p14="http://schemas.microsoft.com/office/powerpoint/2010/main" val="3010943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FE1D389-8310-8861-2047-A9DCFD0A93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38178C-A8D1-5DEB-4BCE-FC5A26E8D5AC}"/>
              </a:ext>
            </a:extLst>
          </p:cNvPr>
          <p:cNvSpPr>
            <a:spLocks noGrp="1"/>
          </p:cNvSpPr>
          <p:nvPr>
            <p:ph type="title"/>
          </p:nvPr>
        </p:nvSpPr>
        <p:spPr/>
        <p:txBody>
          <a:bodyPr/>
          <a:lstStyle/>
          <a:p>
            <a:r>
              <a:rPr lang="en-US" dirty="0">
                <a:solidFill>
                  <a:schemeClr val="tx1"/>
                </a:solidFill>
              </a:rPr>
              <a:t>Modelling </a:t>
            </a:r>
            <a:r>
              <a:rPr lang="en-US" dirty="0" err="1">
                <a:solidFill>
                  <a:srgbClr val="00B0F0"/>
                </a:solidFill>
              </a:rPr>
              <a:t>spatio</a:t>
            </a:r>
            <a:r>
              <a:rPr lang="en-US" dirty="0">
                <a:solidFill>
                  <a:srgbClr val="00B0F0"/>
                </a:solidFill>
              </a:rPr>
              <a:t>-temporal </a:t>
            </a:r>
            <a:r>
              <a:rPr lang="en-US" dirty="0">
                <a:solidFill>
                  <a:schemeClr val="tx1"/>
                </a:solidFill>
              </a:rPr>
              <a:t>noise with Diffusion Models</a:t>
            </a:r>
            <a:endParaRPr lang="en-GB" dirty="0">
              <a:solidFill>
                <a:schemeClr val="tx1"/>
              </a:solidFill>
            </a:endParaRPr>
          </a:p>
        </p:txBody>
      </p:sp>
    </p:spTree>
    <p:extLst>
      <p:ext uri="{BB962C8B-B14F-4D97-AF65-F5344CB8AC3E}">
        <p14:creationId xmlns:p14="http://schemas.microsoft.com/office/powerpoint/2010/main" val="3340127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7CC2-9128-409B-D9B5-BB773E14345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A73052-3809-15ED-AF9B-93BDE27106A0}"/>
              </a:ext>
            </a:extLst>
          </p:cNvPr>
          <p:cNvSpPr>
            <a:spLocks noGrp="1"/>
          </p:cNvSpPr>
          <p:nvPr>
            <p:ph type="sldNum" idx="12"/>
          </p:nvPr>
        </p:nvSpPr>
        <p:spPr/>
        <p:txBody>
          <a:bodyPr/>
          <a:lstStyle/>
          <a:p>
            <a:fld id="{00000000-1234-1234-1234-123412341234}" type="slidenum">
              <a:rPr lang="en-GB" smtClean="0"/>
              <a:pPr/>
              <a:t>49</a:t>
            </a:fld>
            <a:endParaRPr lang="en-GB" dirty="0"/>
          </a:p>
        </p:txBody>
      </p:sp>
      <p:sp>
        <p:nvSpPr>
          <p:cNvPr id="4" name="Title 1">
            <a:extLst>
              <a:ext uri="{FF2B5EF4-FFF2-40B4-BE49-F238E27FC236}">
                <a16:creationId xmlns:a16="http://schemas.microsoft.com/office/drawing/2014/main" id="{96C96BE9-C6AC-A518-56F2-DF70990EE29F}"/>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Modelling internal variability</a:t>
            </a:r>
          </a:p>
        </p:txBody>
      </p:sp>
      <p:pic>
        <p:nvPicPr>
          <p:cNvPr id="1026" name="Picture 2">
            <a:extLst>
              <a:ext uri="{FF2B5EF4-FFF2-40B4-BE49-F238E27FC236}">
                <a16:creationId xmlns:a16="http://schemas.microsoft.com/office/drawing/2014/main" id="{EAD36886-B827-A002-6D2E-DC31AF53F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579" y="1576513"/>
            <a:ext cx="8314841" cy="4656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B65419-A421-A701-A2A8-430B20004BAB}"/>
              </a:ext>
            </a:extLst>
          </p:cNvPr>
          <p:cNvSpPr txBox="1"/>
          <p:nvPr/>
        </p:nvSpPr>
        <p:spPr>
          <a:xfrm>
            <a:off x="8803037" y="6403669"/>
            <a:ext cx="3388963" cy="369332"/>
          </a:xfrm>
          <a:prstGeom prst="rect">
            <a:avLst/>
          </a:prstGeom>
          <a:noFill/>
        </p:spPr>
        <p:txBody>
          <a:bodyPr wrap="square" rtlCol="0">
            <a:spAutoFit/>
          </a:bodyPr>
          <a:lstStyle/>
          <a:p>
            <a:r>
              <a:rPr lang="en-US" i="1" dirty="0" err="1">
                <a:effectLst/>
                <a:latin typeface="Helvetica" pitchFamily="2" charset="0"/>
              </a:rPr>
              <a:t>Cachay</a:t>
            </a:r>
            <a:r>
              <a:rPr lang="en-GB" i="1" dirty="0">
                <a:effectLst/>
                <a:latin typeface="Helvetica" pitchFamily="2" charset="0"/>
              </a:rPr>
              <a:t> et al. (submitted ICML)</a:t>
            </a:r>
            <a:endParaRPr lang="en-US" dirty="0">
              <a:effectLst/>
              <a:latin typeface="Helvetica" pitchFamily="2" charset="0"/>
            </a:endParaRPr>
          </a:p>
        </p:txBody>
      </p:sp>
    </p:spTree>
    <p:extLst>
      <p:ext uri="{BB962C8B-B14F-4D97-AF65-F5344CB8AC3E}">
        <p14:creationId xmlns:p14="http://schemas.microsoft.com/office/powerpoint/2010/main" val="3007677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24"/>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26FAA-2C62-FBE1-1263-AAD7FDC8BA90}"/>
              </a:ext>
            </a:extLst>
          </p:cNvPr>
          <p:cNvSpPr>
            <a:spLocks noGrp="1"/>
          </p:cNvSpPr>
          <p:nvPr>
            <p:ph type="sldNum" idx="12"/>
          </p:nvPr>
        </p:nvSpPr>
        <p:spPr/>
        <p:txBody>
          <a:bodyPr/>
          <a:lstStyle/>
          <a:p>
            <a:fld id="{00000000-1234-1234-1234-123412341234}" type="slidenum">
              <a:rPr lang="en-GB" smtClean="0"/>
              <a:pPr/>
              <a:t>5</a:t>
            </a:fld>
            <a:endParaRPr lang="en-GB" dirty="0"/>
          </a:p>
        </p:txBody>
      </p:sp>
      <p:sp>
        <p:nvSpPr>
          <p:cNvPr id="7" name="Title 1">
            <a:extLst>
              <a:ext uri="{FF2B5EF4-FFF2-40B4-BE49-F238E27FC236}">
                <a16:creationId xmlns:a16="http://schemas.microsoft.com/office/drawing/2014/main" id="{100EFCF6-B552-AA3E-7B4D-49A9B121EB15}"/>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Machine Learning</a:t>
            </a:r>
          </a:p>
        </p:txBody>
      </p:sp>
      <p:pic>
        <p:nvPicPr>
          <p:cNvPr id="15" name="Graphic 14" descr="Single gear">
            <a:extLst>
              <a:ext uri="{FF2B5EF4-FFF2-40B4-BE49-F238E27FC236}">
                <a16:creationId xmlns:a16="http://schemas.microsoft.com/office/drawing/2014/main" id="{7B135FA2-1CEE-7458-03F5-81ED42203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8327" y="2971799"/>
            <a:ext cx="1455345" cy="1455345"/>
          </a:xfrm>
          <a:prstGeom prst="rect">
            <a:avLst/>
          </a:prstGeom>
        </p:spPr>
      </p:pic>
      <p:grpSp>
        <p:nvGrpSpPr>
          <p:cNvPr id="18" name="Group 17">
            <a:extLst>
              <a:ext uri="{FF2B5EF4-FFF2-40B4-BE49-F238E27FC236}">
                <a16:creationId xmlns:a16="http://schemas.microsoft.com/office/drawing/2014/main" id="{252AEA3D-0589-1C83-7358-DC6A279749E7}"/>
              </a:ext>
            </a:extLst>
          </p:cNvPr>
          <p:cNvGrpSpPr/>
          <p:nvPr/>
        </p:nvGrpSpPr>
        <p:grpSpPr>
          <a:xfrm>
            <a:off x="3025140" y="1799491"/>
            <a:ext cx="6141720" cy="3799961"/>
            <a:chOff x="3025140" y="1799491"/>
            <a:chExt cx="6141720" cy="3799961"/>
          </a:xfrm>
        </p:grpSpPr>
        <p:sp>
          <p:nvSpPr>
            <p:cNvPr id="19" name="Rectangle: Rounded Corners 8">
              <a:extLst>
                <a:ext uri="{FF2B5EF4-FFF2-40B4-BE49-F238E27FC236}">
                  <a16:creationId xmlns:a16="http://schemas.microsoft.com/office/drawing/2014/main" id="{00112D06-262E-9D27-DAF4-1FB929EF5BAE}"/>
                </a:ext>
              </a:extLst>
            </p:cNvPr>
            <p:cNvSpPr/>
            <p:nvPr/>
          </p:nvSpPr>
          <p:spPr>
            <a:xfrm>
              <a:off x="7520940" y="3261948"/>
              <a:ext cx="1645920" cy="8750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Supervised</a:t>
              </a:r>
            </a:p>
          </p:txBody>
        </p:sp>
        <p:sp>
          <p:nvSpPr>
            <p:cNvPr id="20" name="Rectangle: Rounded Corners 9">
              <a:extLst>
                <a:ext uri="{FF2B5EF4-FFF2-40B4-BE49-F238E27FC236}">
                  <a16:creationId xmlns:a16="http://schemas.microsoft.com/office/drawing/2014/main" id="{F54ABB96-7158-0BBD-3B6A-862D536A6073}"/>
                </a:ext>
              </a:extLst>
            </p:cNvPr>
            <p:cNvSpPr/>
            <p:nvPr/>
          </p:nvSpPr>
          <p:spPr>
            <a:xfrm>
              <a:off x="3025140" y="3261948"/>
              <a:ext cx="1645920" cy="8750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dirty="0"/>
                <a:t>Unsupervised</a:t>
              </a:r>
            </a:p>
          </p:txBody>
        </p:sp>
        <p:sp>
          <p:nvSpPr>
            <p:cNvPr id="21" name="Rectangle: Rounded Corners 11">
              <a:extLst>
                <a:ext uri="{FF2B5EF4-FFF2-40B4-BE49-F238E27FC236}">
                  <a16:creationId xmlns:a16="http://schemas.microsoft.com/office/drawing/2014/main" id="{A6CB428B-47AE-F0FB-1779-EAE8D29D35D7}"/>
                </a:ext>
              </a:extLst>
            </p:cNvPr>
            <p:cNvSpPr/>
            <p:nvPr/>
          </p:nvSpPr>
          <p:spPr>
            <a:xfrm>
              <a:off x="5273039" y="1799491"/>
              <a:ext cx="1645920" cy="8750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dirty="0"/>
                <a:t>Semi-supervised</a:t>
              </a:r>
            </a:p>
          </p:txBody>
        </p:sp>
        <p:sp>
          <p:nvSpPr>
            <p:cNvPr id="22" name="Rectangle: Rounded Corners 12">
              <a:extLst>
                <a:ext uri="{FF2B5EF4-FFF2-40B4-BE49-F238E27FC236}">
                  <a16:creationId xmlns:a16="http://schemas.microsoft.com/office/drawing/2014/main" id="{87E6AD69-7F5C-8A0C-DDBE-6301829426B0}"/>
                </a:ext>
              </a:extLst>
            </p:cNvPr>
            <p:cNvSpPr/>
            <p:nvPr/>
          </p:nvSpPr>
          <p:spPr>
            <a:xfrm>
              <a:off x="5273039" y="4724406"/>
              <a:ext cx="1645920" cy="8750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dirty="0"/>
                <a:t>Reinforcement</a:t>
              </a:r>
            </a:p>
          </p:txBody>
        </p:sp>
        <p:cxnSp>
          <p:nvCxnSpPr>
            <p:cNvPr id="23" name="Straight Connector 22">
              <a:extLst>
                <a:ext uri="{FF2B5EF4-FFF2-40B4-BE49-F238E27FC236}">
                  <a16:creationId xmlns:a16="http://schemas.microsoft.com/office/drawing/2014/main" id="{2901F75E-1672-A02F-FFED-64A64CE06019}"/>
                </a:ext>
              </a:extLst>
            </p:cNvPr>
            <p:cNvCxnSpPr>
              <a:stCxn id="15" idx="3"/>
              <a:endCxn id="19" idx="1"/>
            </p:cNvCxnSpPr>
            <p:nvPr/>
          </p:nvCxnSpPr>
          <p:spPr>
            <a:xfrm flipV="1">
              <a:off x="6823672" y="3699471"/>
              <a:ext cx="697268" cy="1"/>
            </a:xfrm>
            <a:prstGeom prst="line">
              <a:avLst/>
            </a:prstGeom>
            <a:ln/>
          </p:spPr>
          <p:style>
            <a:lnRef idx="2">
              <a:schemeClr val="accent3"/>
            </a:lnRef>
            <a:fillRef idx="1">
              <a:schemeClr val="lt1"/>
            </a:fillRef>
            <a:effectRef idx="0">
              <a:schemeClr val="accent3"/>
            </a:effectRef>
            <a:fontRef idx="minor">
              <a:schemeClr val="dk1"/>
            </a:fontRef>
          </p:style>
        </p:cxnSp>
        <p:cxnSp>
          <p:nvCxnSpPr>
            <p:cNvPr id="24" name="Straight Connector 23">
              <a:extLst>
                <a:ext uri="{FF2B5EF4-FFF2-40B4-BE49-F238E27FC236}">
                  <a16:creationId xmlns:a16="http://schemas.microsoft.com/office/drawing/2014/main" id="{FE1CF65A-072C-E179-6665-DB6D5BD81305}"/>
                </a:ext>
              </a:extLst>
            </p:cNvPr>
            <p:cNvCxnSpPr>
              <a:cxnSpLocks/>
              <a:stCxn id="15" idx="2"/>
              <a:endCxn id="22" idx="0"/>
            </p:cNvCxnSpPr>
            <p:nvPr/>
          </p:nvCxnSpPr>
          <p:spPr>
            <a:xfrm flipH="1">
              <a:off x="6095999" y="4427144"/>
              <a:ext cx="1" cy="297262"/>
            </a:xfrm>
            <a:prstGeom prst="line">
              <a:avLst/>
            </a:prstGeom>
            <a:ln/>
          </p:spPr>
          <p:style>
            <a:lnRef idx="2">
              <a:schemeClr val="accent3"/>
            </a:lnRef>
            <a:fillRef idx="1">
              <a:schemeClr val="lt1"/>
            </a:fillRef>
            <a:effectRef idx="0">
              <a:schemeClr val="accent3"/>
            </a:effectRef>
            <a:fontRef idx="minor">
              <a:schemeClr val="dk1"/>
            </a:fontRef>
          </p:style>
        </p:cxnSp>
        <p:cxnSp>
          <p:nvCxnSpPr>
            <p:cNvPr id="25" name="Straight Connector 24">
              <a:extLst>
                <a:ext uri="{FF2B5EF4-FFF2-40B4-BE49-F238E27FC236}">
                  <a16:creationId xmlns:a16="http://schemas.microsoft.com/office/drawing/2014/main" id="{18B82E4C-AB9F-755B-94E7-8469F884379A}"/>
                </a:ext>
              </a:extLst>
            </p:cNvPr>
            <p:cNvCxnSpPr>
              <a:cxnSpLocks/>
              <a:stCxn id="15" idx="1"/>
              <a:endCxn id="20" idx="3"/>
            </p:cNvCxnSpPr>
            <p:nvPr/>
          </p:nvCxnSpPr>
          <p:spPr>
            <a:xfrm flipH="1" flipV="1">
              <a:off x="4671060" y="3699471"/>
              <a:ext cx="697267" cy="1"/>
            </a:xfrm>
            <a:prstGeom prst="line">
              <a:avLst/>
            </a:prstGeom>
            <a:ln/>
          </p:spPr>
          <p:style>
            <a:lnRef idx="2">
              <a:schemeClr val="accent3"/>
            </a:lnRef>
            <a:fillRef idx="1">
              <a:schemeClr val="lt1"/>
            </a:fillRef>
            <a:effectRef idx="0">
              <a:schemeClr val="accent3"/>
            </a:effectRef>
            <a:fontRef idx="minor">
              <a:schemeClr val="dk1"/>
            </a:fontRef>
          </p:style>
        </p:cxnSp>
        <p:cxnSp>
          <p:nvCxnSpPr>
            <p:cNvPr id="26" name="Straight Connector 25">
              <a:extLst>
                <a:ext uri="{FF2B5EF4-FFF2-40B4-BE49-F238E27FC236}">
                  <a16:creationId xmlns:a16="http://schemas.microsoft.com/office/drawing/2014/main" id="{EB74D367-753E-BF72-9DB5-B5F23320E52D}"/>
                </a:ext>
              </a:extLst>
            </p:cNvPr>
            <p:cNvCxnSpPr>
              <a:cxnSpLocks/>
              <a:stCxn id="15" idx="0"/>
              <a:endCxn id="21" idx="2"/>
            </p:cNvCxnSpPr>
            <p:nvPr/>
          </p:nvCxnSpPr>
          <p:spPr>
            <a:xfrm flipH="1" flipV="1">
              <a:off x="6095999" y="2674537"/>
              <a:ext cx="1" cy="297262"/>
            </a:xfrm>
            <a:prstGeom prst="line">
              <a:avLst/>
            </a:prstGeom>
            <a:ln/>
          </p:spPr>
          <p:style>
            <a:lnRef idx="2">
              <a:schemeClr val="accent3"/>
            </a:lnRef>
            <a:fillRef idx="1">
              <a:schemeClr val="lt1"/>
            </a:fillRef>
            <a:effectRef idx="0">
              <a:schemeClr val="accent3"/>
            </a:effectRef>
            <a:fontRef idx="minor">
              <a:schemeClr val="dk1"/>
            </a:fontRef>
          </p:style>
        </p:cxnSp>
      </p:grpSp>
      <p:grpSp>
        <p:nvGrpSpPr>
          <p:cNvPr id="27" name="Group 26">
            <a:extLst>
              <a:ext uri="{FF2B5EF4-FFF2-40B4-BE49-F238E27FC236}">
                <a16:creationId xmlns:a16="http://schemas.microsoft.com/office/drawing/2014/main" id="{24E4EE79-4AB3-7FBF-1326-45BF4CE04AC3}"/>
              </a:ext>
            </a:extLst>
          </p:cNvPr>
          <p:cNvGrpSpPr/>
          <p:nvPr/>
        </p:nvGrpSpPr>
        <p:grpSpPr>
          <a:xfrm>
            <a:off x="773040" y="3261948"/>
            <a:ext cx="2252100" cy="875046"/>
            <a:chOff x="773040" y="3261948"/>
            <a:chExt cx="2252100" cy="875046"/>
          </a:xfrm>
        </p:grpSpPr>
        <p:sp>
          <p:nvSpPr>
            <p:cNvPr id="28" name="Rectangle: Rounded Corners 25">
              <a:extLst>
                <a:ext uri="{FF2B5EF4-FFF2-40B4-BE49-F238E27FC236}">
                  <a16:creationId xmlns:a16="http://schemas.microsoft.com/office/drawing/2014/main" id="{D847192F-0E15-5796-C8AA-B6721AB7D3B8}"/>
                </a:ext>
              </a:extLst>
            </p:cNvPr>
            <p:cNvSpPr/>
            <p:nvPr/>
          </p:nvSpPr>
          <p:spPr>
            <a:xfrm>
              <a:off x="773040" y="3261948"/>
              <a:ext cx="1645920" cy="8750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dirty="0"/>
                <a:t>Generative models</a:t>
              </a:r>
            </a:p>
          </p:txBody>
        </p:sp>
        <p:cxnSp>
          <p:nvCxnSpPr>
            <p:cNvPr id="29" name="Straight Connector 28">
              <a:extLst>
                <a:ext uri="{FF2B5EF4-FFF2-40B4-BE49-F238E27FC236}">
                  <a16:creationId xmlns:a16="http://schemas.microsoft.com/office/drawing/2014/main" id="{331DBF1D-7FC8-AD4B-CDBD-B4612105ED52}"/>
                </a:ext>
              </a:extLst>
            </p:cNvPr>
            <p:cNvCxnSpPr>
              <a:cxnSpLocks/>
              <a:stCxn id="28" idx="3"/>
              <a:endCxn id="20" idx="1"/>
            </p:cNvCxnSpPr>
            <p:nvPr/>
          </p:nvCxnSpPr>
          <p:spPr>
            <a:xfrm>
              <a:off x="2418960" y="3699471"/>
              <a:ext cx="606180" cy="0"/>
            </a:xfrm>
            <a:prstGeom prst="line">
              <a:avLst/>
            </a:prstGeom>
            <a:ln/>
          </p:spPr>
          <p:style>
            <a:lnRef idx="2">
              <a:schemeClr val="accent3"/>
            </a:lnRef>
            <a:fillRef idx="1">
              <a:schemeClr val="lt1"/>
            </a:fillRef>
            <a:effectRef idx="0">
              <a:schemeClr val="accent3"/>
            </a:effectRef>
            <a:fontRef idx="minor">
              <a:schemeClr val="dk1"/>
            </a:fontRef>
          </p:style>
        </p:cxnSp>
      </p:grpSp>
      <p:grpSp>
        <p:nvGrpSpPr>
          <p:cNvPr id="30" name="Group 29">
            <a:extLst>
              <a:ext uri="{FF2B5EF4-FFF2-40B4-BE49-F238E27FC236}">
                <a16:creationId xmlns:a16="http://schemas.microsoft.com/office/drawing/2014/main" id="{2D4E03EA-5ABE-D1AC-D0E4-78A2E7D6A2AC}"/>
              </a:ext>
            </a:extLst>
          </p:cNvPr>
          <p:cNvGrpSpPr/>
          <p:nvPr/>
        </p:nvGrpSpPr>
        <p:grpSpPr>
          <a:xfrm>
            <a:off x="773040" y="4100999"/>
            <a:ext cx="2272909" cy="2663302"/>
            <a:chOff x="773040" y="4100999"/>
            <a:chExt cx="2272909" cy="2663302"/>
          </a:xfrm>
        </p:grpSpPr>
        <p:cxnSp>
          <p:nvCxnSpPr>
            <p:cNvPr id="31" name="Straight Connector 30">
              <a:extLst>
                <a:ext uri="{FF2B5EF4-FFF2-40B4-BE49-F238E27FC236}">
                  <a16:creationId xmlns:a16="http://schemas.microsoft.com/office/drawing/2014/main" id="{EA98A041-B707-C2A5-6628-87057352309C}"/>
                </a:ext>
              </a:extLst>
            </p:cNvPr>
            <p:cNvCxnSpPr>
              <a:cxnSpLocks/>
            </p:cNvCxnSpPr>
            <p:nvPr/>
          </p:nvCxnSpPr>
          <p:spPr>
            <a:xfrm flipH="1">
              <a:off x="2354288" y="4100999"/>
              <a:ext cx="691661" cy="652290"/>
            </a:xfrm>
            <a:prstGeom prst="line">
              <a:avLst/>
            </a:prstGeom>
            <a:ln/>
          </p:spPr>
          <p:style>
            <a:lnRef idx="2">
              <a:schemeClr val="accent3"/>
            </a:lnRef>
            <a:fillRef idx="1">
              <a:schemeClr val="lt1"/>
            </a:fillRef>
            <a:effectRef idx="0">
              <a:schemeClr val="accent3"/>
            </a:effectRef>
            <a:fontRef idx="minor">
              <a:schemeClr val="dk1"/>
            </a:fontRef>
          </p:style>
        </p:cxnSp>
        <p:sp>
          <p:nvSpPr>
            <p:cNvPr id="32" name="Rectangle: Rounded Corners 26">
              <a:extLst>
                <a:ext uri="{FF2B5EF4-FFF2-40B4-BE49-F238E27FC236}">
                  <a16:creationId xmlns:a16="http://schemas.microsoft.com/office/drawing/2014/main" id="{EBE57D8F-9439-6126-3275-E1EF81776D2B}"/>
                </a:ext>
              </a:extLst>
            </p:cNvPr>
            <p:cNvSpPr/>
            <p:nvPr/>
          </p:nvSpPr>
          <p:spPr>
            <a:xfrm>
              <a:off x="773040" y="4724406"/>
              <a:ext cx="1645920" cy="8750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dirty="0"/>
                <a:t>Clustering</a:t>
              </a:r>
            </a:p>
          </p:txBody>
        </p:sp>
        <p:pic>
          <p:nvPicPr>
            <p:cNvPr id="33" name="Picture 32" descr="Chart, scatter chart&#10;&#10;Description automatically generated">
              <a:extLst>
                <a:ext uri="{FF2B5EF4-FFF2-40B4-BE49-F238E27FC236}">
                  <a16:creationId xmlns:a16="http://schemas.microsoft.com/office/drawing/2014/main" id="{7501774B-9F4C-BA0E-7DAE-1FF0ED7099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3242" y="5785165"/>
              <a:ext cx="1305515" cy="979136"/>
            </a:xfrm>
            <a:prstGeom prst="rect">
              <a:avLst/>
            </a:prstGeom>
          </p:spPr>
        </p:pic>
      </p:grpSp>
      <p:grpSp>
        <p:nvGrpSpPr>
          <p:cNvPr id="34" name="Group 33">
            <a:extLst>
              <a:ext uri="{FF2B5EF4-FFF2-40B4-BE49-F238E27FC236}">
                <a16:creationId xmlns:a16="http://schemas.microsoft.com/office/drawing/2014/main" id="{E9870C3D-304D-0DD0-16AD-FEC2EBEBD0C5}"/>
              </a:ext>
            </a:extLst>
          </p:cNvPr>
          <p:cNvGrpSpPr/>
          <p:nvPr/>
        </p:nvGrpSpPr>
        <p:grpSpPr>
          <a:xfrm>
            <a:off x="773040" y="596645"/>
            <a:ext cx="2281963" cy="2706264"/>
            <a:chOff x="773040" y="596645"/>
            <a:chExt cx="2281963" cy="2706264"/>
          </a:xfrm>
        </p:grpSpPr>
        <p:cxnSp>
          <p:nvCxnSpPr>
            <p:cNvPr id="35" name="Straight Connector 34">
              <a:extLst>
                <a:ext uri="{FF2B5EF4-FFF2-40B4-BE49-F238E27FC236}">
                  <a16:creationId xmlns:a16="http://schemas.microsoft.com/office/drawing/2014/main" id="{F0E47F6B-8B1D-96B3-3760-557E2D0DE0AD}"/>
                </a:ext>
              </a:extLst>
            </p:cNvPr>
            <p:cNvCxnSpPr>
              <a:cxnSpLocks/>
            </p:cNvCxnSpPr>
            <p:nvPr/>
          </p:nvCxnSpPr>
          <p:spPr>
            <a:xfrm rot="16200000" flipH="1">
              <a:off x="2383027" y="2630934"/>
              <a:ext cx="691661" cy="652290"/>
            </a:xfrm>
            <a:prstGeom prst="line">
              <a:avLst/>
            </a:prstGeom>
            <a:ln/>
          </p:spPr>
          <p:style>
            <a:lnRef idx="2">
              <a:schemeClr val="accent3"/>
            </a:lnRef>
            <a:fillRef idx="1">
              <a:schemeClr val="lt1"/>
            </a:fillRef>
            <a:effectRef idx="0">
              <a:schemeClr val="accent3"/>
            </a:effectRef>
            <a:fontRef idx="minor">
              <a:schemeClr val="dk1"/>
            </a:fontRef>
          </p:style>
        </p:cxnSp>
        <p:sp>
          <p:nvSpPr>
            <p:cNvPr id="36" name="Rectangle: Rounded Corners 24">
              <a:extLst>
                <a:ext uri="{FF2B5EF4-FFF2-40B4-BE49-F238E27FC236}">
                  <a16:creationId xmlns:a16="http://schemas.microsoft.com/office/drawing/2014/main" id="{C91A7BE3-86C7-4C24-25DC-C405BD49D95F}"/>
                </a:ext>
              </a:extLst>
            </p:cNvPr>
            <p:cNvSpPr/>
            <p:nvPr/>
          </p:nvSpPr>
          <p:spPr>
            <a:xfrm>
              <a:off x="773040" y="1799491"/>
              <a:ext cx="1645920" cy="8750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dirty="0"/>
                <a:t>Dimensionality reduction</a:t>
              </a:r>
            </a:p>
          </p:txBody>
        </p:sp>
        <p:pic>
          <p:nvPicPr>
            <p:cNvPr id="37" name="Picture 36" descr="A picture containing object, clock, different, sitting&#10;&#10;Description automatically generated">
              <a:extLst>
                <a:ext uri="{FF2B5EF4-FFF2-40B4-BE49-F238E27FC236}">
                  <a16:creationId xmlns:a16="http://schemas.microsoft.com/office/drawing/2014/main" id="{EE47110D-6EA9-590E-1AE6-4710B0D627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6411" y="596645"/>
              <a:ext cx="1208314" cy="1091298"/>
            </a:xfrm>
            <a:prstGeom prst="rect">
              <a:avLst/>
            </a:prstGeom>
          </p:spPr>
        </p:pic>
      </p:grpSp>
      <p:grpSp>
        <p:nvGrpSpPr>
          <p:cNvPr id="38" name="Group 37">
            <a:extLst>
              <a:ext uri="{FF2B5EF4-FFF2-40B4-BE49-F238E27FC236}">
                <a16:creationId xmlns:a16="http://schemas.microsoft.com/office/drawing/2014/main" id="{7855EF02-3A52-B2FE-205A-2188F6467361}"/>
              </a:ext>
            </a:extLst>
          </p:cNvPr>
          <p:cNvGrpSpPr/>
          <p:nvPr/>
        </p:nvGrpSpPr>
        <p:grpSpPr>
          <a:xfrm>
            <a:off x="9136996" y="4100999"/>
            <a:ext cx="2367444" cy="2381282"/>
            <a:chOff x="9136996" y="4100999"/>
            <a:chExt cx="2367444" cy="2381282"/>
          </a:xfrm>
        </p:grpSpPr>
        <p:cxnSp>
          <p:nvCxnSpPr>
            <p:cNvPr id="39" name="Straight Connector 38">
              <a:extLst>
                <a:ext uri="{FF2B5EF4-FFF2-40B4-BE49-F238E27FC236}">
                  <a16:creationId xmlns:a16="http://schemas.microsoft.com/office/drawing/2014/main" id="{965DF735-C4FF-DB3F-B853-C327C1DEB0FC}"/>
                </a:ext>
              </a:extLst>
            </p:cNvPr>
            <p:cNvCxnSpPr>
              <a:cxnSpLocks/>
            </p:cNvCxnSpPr>
            <p:nvPr/>
          </p:nvCxnSpPr>
          <p:spPr>
            <a:xfrm>
              <a:off x="9136996" y="4100999"/>
              <a:ext cx="721524" cy="326145"/>
            </a:xfrm>
            <a:prstGeom prst="line">
              <a:avLst/>
            </a:prstGeom>
            <a:ln/>
          </p:spPr>
          <p:style>
            <a:lnRef idx="2">
              <a:schemeClr val="accent3"/>
            </a:lnRef>
            <a:fillRef idx="1">
              <a:schemeClr val="lt1"/>
            </a:fillRef>
            <a:effectRef idx="0">
              <a:schemeClr val="accent3"/>
            </a:effectRef>
            <a:fontRef idx="minor">
              <a:schemeClr val="dk1"/>
            </a:fontRef>
          </p:style>
        </p:cxnSp>
        <p:sp>
          <p:nvSpPr>
            <p:cNvPr id="40" name="Rectangle: Rounded Corners 29">
              <a:extLst>
                <a:ext uri="{FF2B5EF4-FFF2-40B4-BE49-F238E27FC236}">
                  <a16:creationId xmlns:a16="http://schemas.microsoft.com/office/drawing/2014/main" id="{1D26C162-63FF-7477-4A94-CAC0F7F45D3F}"/>
                </a:ext>
              </a:extLst>
            </p:cNvPr>
            <p:cNvSpPr/>
            <p:nvPr/>
          </p:nvSpPr>
          <p:spPr>
            <a:xfrm>
              <a:off x="9858520" y="4289886"/>
              <a:ext cx="1645920" cy="8750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dirty="0"/>
                <a:t>Regression</a:t>
              </a:r>
            </a:p>
          </p:txBody>
        </p:sp>
        <p:pic>
          <p:nvPicPr>
            <p:cNvPr id="41" name="Picture 40" descr="Chart&#10;&#10;Description automatically generated">
              <a:extLst>
                <a:ext uri="{FF2B5EF4-FFF2-40B4-BE49-F238E27FC236}">
                  <a16:creationId xmlns:a16="http://schemas.microsoft.com/office/drawing/2014/main" id="{AB6B9A43-76FA-F827-3D0B-812D58B28EF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987110" y="5353819"/>
              <a:ext cx="1388738" cy="1128462"/>
            </a:xfrm>
            <a:prstGeom prst="rect">
              <a:avLst/>
            </a:prstGeom>
          </p:spPr>
        </p:pic>
      </p:grpSp>
      <p:grpSp>
        <p:nvGrpSpPr>
          <p:cNvPr id="42" name="Group 41">
            <a:extLst>
              <a:ext uri="{FF2B5EF4-FFF2-40B4-BE49-F238E27FC236}">
                <a16:creationId xmlns:a16="http://schemas.microsoft.com/office/drawing/2014/main" id="{BE1C94A8-398B-19F4-84DB-6BBB0427A5BF}"/>
              </a:ext>
            </a:extLst>
          </p:cNvPr>
          <p:cNvGrpSpPr/>
          <p:nvPr/>
        </p:nvGrpSpPr>
        <p:grpSpPr>
          <a:xfrm>
            <a:off x="9132377" y="933981"/>
            <a:ext cx="2372063" cy="2351030"/>
            <a:chOff x="9132377" y="933981"/>
            <a:chExt cx="2372063" cy="2351030"/>
          </a:xfrm>
        </p:grpSpPr>
        <p:cxnSp>
          <p:nvCxnSpPr>
            <p:cNvPr id="43" name="Straight Connector 42">
              <a:extLst>
                <a:ext uri="{FF2B5EF4-FFF2-40B4-BE49-F238E27FC236}">
                  <a16:creationId xmlns:a16="http://schemas.microsoft.com/office/drawing/2014/main" id="{51A5D0C4-7147-64F0-6BF4-BBA9F1D1E0DC}"/>
                </a:ext>
              </a:extLst>
            </p:cNvPr>
            <p:cNvCxnSpPr>
              <a:cxnSpLocks/>
            </p:cNvCxnSpPr>
            <p:nvPr/>
          </p:nvCxnSpPr>
          <p:spPr>
            <a:xfrm rot="10800000" flipV="1">
              <a:off x="9132377" y="2958866"/>
              <a:ext cx="721524" cy="326145"/>
            </a:xfrm>
            <a:prstGeom prst="line">
              <a:avLst/>
            </a:prstGeom>
            <a:ln/>
          </p:spPr>
          <p:style>
            <a:lnRef idx="2">
              <a:schemeClr val="accent3"/>
            </a:lnRef>
            <a:fillRef idx="1">
              <a:schemeClr val="lt1"/>
            </a:fillRef>
            <a:effectRef idx="0">
              <a:schemeClr val="accent3"/>
            </a:effectRef>
            <a:fontRef idx="minor">
              <a:schemeClr val="dk1"/>
            </a:fontRef>
          </p:style>
        </p:cxnSp>
        <p:sp>
          <p:nvSpPr>
            <p:cNvPr id="44" name="Rectangle: Rounded Corners 27">
              <a:extLst>
                <a:ext uri="{FF2B5EF4-FFF2-40B4-BE49-F238E27FC236}">
                  <a16:creationId xmlns:a16="http://schemas.microsoft.com/office/drawing/2014/main" id="{E5105D97-29CF-20AE-D57F-68367039969C}"/>
                </a:ext>
              </a:extLst>
            </p:cNvPr>
            <p:cNvSpPr/>
            <p:nvPr/>
          </p:nvSpPr>
          <p:spPr>
            <a:xfrm>
              <a:off x="9858520" y="2163327"/>
              <a:ext cx="1645920" cy="8750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dirty="0"/>
                <a:t>Classification</a:t>
              </a:r>
            </a:p>
          </p:txBody>
        </p:sp>
        <p:pic>
          <p:nvPicPr>
            <p:cNvPr id="45" name="Picture 44" descr="Chart, scatter chart&#10;&#10;Description automatically generated">
              <a:extLst>
                <a:ext uri="{FF2B5EF4-FFF2-40B4-BE49-F238E27FC236}">
                  <a16:creationId xmlns:a16="http://schemas.microsoft.com/office/drawing/2014/main" id="{3C30EE51-9C3D-F9F1-9823-7DD554A86BE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52067" b="9883"/>
            <a:stretch/>
          </p:blipFill>
          <p:spPr>
            <a:xfrm>
              <a:off x="10174263" y="933981"/>
              <a:ext cx="1071326" cy="1072546"/>
            </a:xfrm>
            <a:prstGeom prst="rect">
              <a:avLst/>
            </a:prstGeom>
          </p:spPr>
        </p:pic>
      </p:grpSp>
    </p:spTree>
    <p:extLst>
      <p:ext uri="{BB962C8B-B14F-4D97-AF65-F5344CB8AC3E}">
        <p14:creationId xmlns:p14="http://schemas.microsoft.com/office/powerpoint/2010/main" val="322874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21CB9901-7502-9A1A-589E-441A0B1B74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BCADD8-FE73-2345-6EE7-621A3E40A7FD}"/>
              </a:ext>
            </a:extLst>
          </p:cNvPr>
          <p:cNvSpPr>
            <a:spLocks noGrp="1"/>
          </p:cNvSpPr>
          <p:nvPr>
            <p:ph type="title"/>
          </p:nvPr>
        </p:nvSpPr>
        <p:spPr/>
        <p:txBody>
          <a:bodyPr/>
          <a:lstStyle/>
          <a:p>
            <a:r>
              <a:rPr lang="en-US" dirty="0">
                <a:solidFill>
                  <a:schemeClr val="tx1"/>
                </a:solidFill>
              </a:rPr>
              <a:t>Bringing it all together</a:t>
            </a:r>
            <a:endParaRPr lang="en-GB" dirty="0">
              <a:solidFill>
                <a:schemeClr val="tx1"/>
              </a:solidFill>
            </a:endParaRPr>
          </a:p>
        </p:txBody>
      </p:sp>
    </p:spTree>
    <p:extLst>
      <p:ext uri="{BB962C8B-B14F-4D97-AF65-F5344CB8AC3E}">
        <p14:creationId xmlns:p14="http://schemas.microsoft.com/office/powerpoint/2010/main" val="1259014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56CC8-413F-404E-3BDF-3F692E75500E}"/>
              </a:ext>
            </a:extLst>
          </p:cNvPr>
          <p:cNvSpPr>
            <a:spLocks noGrp="1"/>
          </p:cNvSpPr>
          <p:nvPr>
            <p:ph type="sldNum" idx="12"/>
          </p:nvPr>
        </p:nvSpPr>
        <p:spPr/>
        <p:txBody>
          <a:bodyPr/>
          <a:lstStyle/>
          <a:p>
            <a:fld id="{00000000-1234-1234-1234-123412341234}" type="slidenum">
              <a:rPr lang="en-GB" smtClean="0"/>
              <a:pPr/>
              <a:t>51</a:t>
            </a:fld>
            <a:endParaRPr lang="en-GB" dirty="0"/>
          </a:p>
        </p:txBody>
      </p:sp>
      <p:sp>
        <p:nvSpPr>
          <p:cNvPr id="5" name="Title 1">
            <a:extLst>
              <a:ext uri="{FF2B5EF4-FFF2-40B4-BE49-F238E27FC236}">
                <a16:creationId xmlns:a16="http://schemas.microsoft.com/office/drawing/2014/main" id="{E88EA75D-8EF5-ECDF-DC77-2B92EA499E17}"/>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Energy Balance </a:t>
            </a:r>
            <a:r>
              <a:rPr lang="en-US" dirty="0">
                <a:solidFill>
                  <a:prstClr val="white"/>
                </a:solidFill>
                <a:latin typeface="Calibri Light" panose="020F0302020204030204"/>
              </a:rPr>
              <a:t>M</a:t>
            </a:r>
            <a:r>
              <a:rPr kumimoji="0" lang="en-US" sz="6000" b="0" i="0" u="none" strike="noStrike" kern="1200" cap="none" spc="0" normalizeH="0" baseline="0" noProof="0" dirty="0" err="1">
                <a:ln>
                  <a:noFill/>
                </a:ln>
                <a:solidFill>
                  <a:prstClr val="white"/>
                </a:solidFill>
                <a:effectLst/>
                <a:uLnTx/>
                <a:uFillTx/>
                <a:latin typeface="Calibri Light" panose="020F0302020204030204"/>
                <a:ea typeface="+mj-ea"/>
                <a:cs typeface="+mj-cs"/>
              </a:rPr>
              <a:t>odels</a:t>
            </a:r>
            <a:endPar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grpSp>
        <p:nvGrpSpPr>
          <p:cNvPr id="50" name="Group 49">
            <a:extLst>
              <a:ext uri="{FF2B5EF4-FFF2-40B4-BE49-F238E27FC236}">
                <a16:creationId xmlns:a16="http://schemas.microsoft.com/office/drawing/2014/main" id="{E0366671-EA50-FA5D-1954-7848AC62A467}"/>
              </a:ext>
            </a:extLst>
          </p:cNvPr>
          <p:cNvGrpSpPr/>
          <p:nvPr/>
        </p:nvGrpSpPr>
        <p:grpSpPr>
          <a:xfrm>
            <a:off x="7473365" y="1540333"/>
            <a:ext cx="4284154" cy="3913255"/>
            <a:chOff x="7473365" y="1540333"/>
            <a:chExt cx="4284154" cy="3913255"/>
          </a:xfrm>
        </p:grpSpPr>
        <p:grpSp>
          <p:nvGrpSpPr>
            <p:cNvPr id="25" name="Group 24">
              <a:extLst>
                <a:ext uri="{FF2B5EF4-FFF2-40B4-BE49-F238E27FC236}">
                  <a16:creationId xmlns:a16="http://schemas.microsoft.com/office/drawing/2014/main" id="{C890ACBA-1D5A-21A8-04A9-36A7D4695243}"/>
                </a:ext>
              </a:extLst>
            </p:cNvPr>
            <p:cNvGrpSpPr/>
            <p:nvPr/>
          </p:nvGrpSpPr>
          <p:grpSpPr>
            <a:xfrm>
              <a:off x="8942550" y="3066602"/>
              <a:ext cx="2443694" cy="1910629"/>
              <a:chOff x="8275602" y="3429000"/>
              <a:chExt cx="3734260" cy="3090417"/>
            </a:xfrm>
          </p:grpSpPr>
          <p:sp>
            <p:nvSpPr>
              <p:cNvPr id="9" name="Double Wave 8">
                <a:extLst>
                  <a:ext uri="{FF2B5EF4-FFF2-40B4-BE49-F238E27FC236}">
                    <a16:creationId xmlns:a16="http://schemas.microsoft.com/office/drawing/2014/main" id="{FB031853-0FAD-49B1-FC7C-C3C3BA65C1D1}"/>
                  </a:ext>
                </a:extLst>
              </p:cNvPr>
              <p:cNvSpPr/>
              <p:nvPr/>
            </p:nvSpPr>
            <p:spPr>
              <a:xfrm>
                <a:off x="8275602" y="3429000"/>
                <a:ext cx="3734260" cy="2960547"/>
              </a:xfrm>
              <a:prstGeom prst="doubleWave">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1F9C72-7608-5B48-0C8B-3F6B0A2344E9}"/>
                  </a:ext>
                </a:extLst>
              </p:cNvPr>
              <p:cNvSpPr/>
              <p:nvPr/>
            </p:nvSpPr>
            <p:spPr>
              <a:xfrm>
                <a:off x="8275602" y="4411839"/>
                <a:ext cx="3734259" cy="702526"/>
              </a:xfrm>
              <a:prstGeom prst="rect">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02648E-A4FA-1BCB-279D-DC79FB7F6A16}"/>
                  </a:ext>
                </a:extLst>
              </p:cNvPr>
              <p:cNvSpPr/>
              <p:nvPr/>
            </p:nvSpPr>
            <p:spPr>
              <a:xfrm>
                <a:off x="8275602" y="5114365"/>
                <a:ext cx="3734259" cy="702526"/>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537E7-E832-F7E2-8B14-AE63B12611BD}"/>
                  </a:ext>
                </a:extLst>
              </p:cNvPr>
              <p:cNvSpPr/>
              <p:nvPr/>
            </p:nvSpPr>
            <p:spPr>
              <a:xfrm>
                <a:off x="8275602" y="5816891"/>
                <a:ext cx="3734259" cy="702526"/>
              </a:xfrm>
              <a:prstGeom prst="rect">
                <a:avLst/>
              </a:prstGeom>
              <a:solidFill>
                <a:srgbClr val="00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87CA71D6-39D8-5DD5-DA4D-AB4AE579E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6845">
                <a:off x="11241710" y="4987087"/>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D37CA7B-7D7C-B2FD-FC61-29FF2AE15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121">
                <a:off x="10036960" y="4542041"/>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D6B76F-49FA-7972-FDB7-E6AB806FA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1001">
                <a:off x="8740363" y="3908458"/>
                <a:ext cx="175247" cy="1274521"/>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Graphic 15" descr="Satellite">
              <a:extLst>
                <a:ext uri="{FF2B5EF4-FFF2-40B4-BE49-F238E27FC236}">
                  <a16:creationId xmlns:a16="http://schemas.microsoft.com/office/drawing/2014/main" id="{411D0201-4F03-2992-B004-AD6F05086C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28001">
              <a:off x="10843119" y="1540333"/>
              <a:ext cx="914400" cy="914400"/>
            </a:xfrm>
            <a:prstGeom prst="rect">
              <a:avLst/>
            </a:prstGeom>
          </p:spPr>
        </p:pic>
        <p:sp>
          <p:nvSpPr>
            <p:cNvPr id="18" name="Left Arrow 40">
              <a:extLst>
                <a:ext uri="{FF2B5EF4-FFF2-40B4-BE49-F238E27FC236}">
                  <a16:creationId xmlns:a16="http://schemas.microsoft.com/office/drawing/2014/main" id="{253102BC-C12B-9B46-52E5-81B7E654F227}"/>
                </a:ext>
              </a:extLst>
            </p:cNvPr>
            <p:cNvSpPr/>
            <p:nvPr/>
          </p:nvSpPr>
          <p:spPr>
            <a:xfrm rot="16200000" flipH="1">
              <a:off x="9470790" y="2370504"/>
              <a:ext cx="703778" cy="337206"/>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Left Arrow 40">
              <a:extLst>
                <a:ext uri="{FF2B5EF4-FFF2-40B4-BE49-F238E27FC236}">
                  <a16:creationId xmlns:a16="http://schemas.microsoft.com/office/drawing/2014/main" id="{C6CDAB69-B868-D1C0-1367-918D00ABC689}"/>
                </a:ext>
              </a:extLst>
            </p:cNvPr>
            <p:cNvSpPr/>
            <p:nvPr/>
          </p:nvSpPr>
          <p:spPr>
            <a:xfrm rot="16200000" flipH="1">
              <a:off x="10434212" y="2057553"/>
              <a:ext cx="139589" cy="367268"/>
            </a:xfrm>
            <a:prstGeom prst="leftArrow">
              <a:avLst>
                <a:gd name="adj1" fmla="val 50000"/>
                <a:gd name="adj2" fmla="val 100000"/>
              </a:avLst>
            </a:prstGeom>
            <a:solidFill>
              <a:srgbClr val="9411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8900"/>
                </a:solidFill>
                <a:effectLst/>
                <a:uLnTx/>
                <a:uFillTx/>
                <a:latin typeface="Calibri" panose="020F0502020204030204"/>
                <a:ea typeface="+mn-ea"/>
                <a:cs typeface="+mn-cs"/>
              </a:endParaRPr>
            </a:p>
          </p:txBody>
        </p:sp>
        <p:sp>
          <p:nvSpPr>
            <p:cNvPr id="24" name="Wave 23">
              <a:extLst>
                <a:ext uri="{FF2B5EF4-FFF2-40B4-BE49-F238E27FC236}">
                  <a16:creationId xmlns:a16="http://schemas.microsoft.com/office/drawing/2014/main" id="{10E74EF6-6351-7EDE-2E9C-C64BEFDC7886}"/>
                </a:ext>
              </a:extLst>
            </p:cNvPr>
            <p:cNvSpPr/>
            <p:nvPr/>
          </p:nvSpPr>
          <p:spPr>
            <a:xfrm rot="16200000">
              <a:off x="10188441" y="2485143"/>
              <a:ext cx="619635" cy="271311"/>
            </a:xfrm>
            <a:prstGeom prst="wave">
              <a:avLst>
                <a:gd name="adj1" fmla="val 19065"/>
                <a:gd name="adj2" fmla="val 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5883E2A-6678-21CD-47C2-398110DABBD2}"/>
                </a:ext>
              </a:extLst>
            </p:cNvPr>
            <p:cNvSpPr txBox="1"/>
            <p:nvPr/>
          </p:nvSpPr>
          <p:spPr>
            <a:xfrm>
              <a:off x="8725445" y="505347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Measurements</a:t>
              </a:r>
              <a:endParaRPr lang="en-GB" sz="2000" dirty="0">
                <a:latin typeface="Calibri" panose="020F0502020204030204" pitchFamily="34" charset="0"/>
                <a:cs typeface="Calibri" panose="020F0502020204030204" pitchFamily="34" charset="0"/>
              </a:endParaRPr>
            </a:p>
          </p:txBody>
        </p:sp>
        <p:sp>
          <p:nvSpPr>
            <p:cNvPr id="44" name="Arrow: Right 2049">
              <a:extLst>
                <a:ext uri="{FF2B5EF4-FFF2-40B4-BE49-F238E27FC236}">
                  <a16:creationId xmlns:a16="http://schemas.microsoft.com/office/drawing/2014/main" id="{41D1D7C5-CE38-D77C-A14B-59C2A8568CC0}"/>
                </a:ext>
              </a:extLst>
            </p:cNvPr>
            <p:cNvSpPr/>
            <p:nvPr/>
          </p:nvSpPr>
          <p:spPr>
            <a:xfrm rot="1468631" flipH="1">
              <a:off x="7473365" y="2184775"/>
              <a:ext cx="122426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5D6B493-B789-ADC4-8E10-589E70E1EC16}"/>
                    </a:ext>
                  </a:extLst>
                </p:cNvPr>
                <p:cNvSpPr txBox="1"/>
                <p:nvPr/>
              </p:nvSpPr>
              <p:spPr>
                <a:xfrm>
                  <a:off x="8161382" y="1903872"/>
                  <a:ext cx="4368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𝑖</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𝑖</m:t>
                            </m:r>
                          </m:sub>
                        </m:sSub>
                      </m:oMath>
                    </m:oMathPara>
                  </a14:m>
                  <a:endParaRPr lang="en-US" dirty="0"/>
                </a:p>
              </p:txBody>
            </p:sp>
          </mc:Choice>
          <mc:Fallback xmlns="">
            <p:sp>
              <p:nvSpPr>
                <p:cNvPr id="46" name="TextBox 45">
                  <a:extLst>
                    <a:ext uri="{FF2B5EF4-FFF2-40B4-BE49-F238E27FC236}">
                      <a16:creationId xmlns:a16="http://schemas.microsoft.com/office/drawing/2014/main" id="{15D6B493-B789-ADC4-8E10-589E70E1EC16}"/>
                    </a:ext>
                  </a:extLst>
                </p:cNvPr>
                <p:cNvSpPr txBox="1">
                  <a:spLocks noRot="1" noChangeAspect="1" noMove="1" noResize="1" noEditPoints="1" noAdjustHandles="1" noChangeArrowheads="1" noChangeShapeType="1" noTextEdit="1"/>
                </p:cNvSpPr>
                <p:nvPr/>
              </p:nvSpPr>
              <p:spPr>
                <a:xfrm>
                  <a:off x="8161382" y="1903872"/>
                  <a:ext cx="436880" cy="369332"/>
                </a:xfrm>
                <a:prstGeom prst="rect">
                  <a:avLst/>
                </a:prstGeom>
                <a:blipFill>
                  <a:blip r:embed="rId8"/>
                  <a:stretch>
                    <a:fillRect r="-40000"/>
                  </a:stretch>
                </a:blipFill>
              </p:spPr>
              <p:txBody>
                <a:bodyPr/>
                <a:lstStyle/>
                <a:p>
                  <a:r>
                    <a:rPr lang="en-US">
                      <a:noFill/>
                    </a:rPr>
                    <a:t> </a:t>
                  </a:r>
                </a:p>
              </p:txBody>
            </p:sp>
          </mc:Fallback>
        </mc:AlternateContent>
      </p:grpSp>
      <p:grpSp>
        <p:nvGrpSpPr>
          <p:cNvPr id="47" name="Group 46">
            <a:extLst>
              <a:ext uri="{FF2B5EF4-FFF2-40B4-BE49-F238E27FC236}">
                <a16:creationId xmlns:a16="http://schemas.microsoft.com/office/drawing/2014/main" id="{BC65FADC-217E-7072-FAB5-1D2A62D65CD4}"/>
              </a:ext>
            </a:extLst>
          </p:cNvPr>
          <p:cNvGrpSpPr/>
          <p:nvPr/>
        </p:nvGrpSpPr>
        <p:grpSpPr>
          <a:xfrm>
            <a:off x="445219" y="1975463"/>
            <a:ext cx="4141308" cy="3001768"/>
            <a:chOff x="445219" y="1975463"/>
            <a:chExt cx="4141308" cy="3001768"/>
          </a:xfrm>
        </p:grpSpPr>
        <p:sp>
          <p:nvSpPr>
            <p:cNvPr id="36" name="TextBox 35">
              <a:extLst>
                <a:ext uri="{FF2B5EF4-FFF2-40B4-BE49-F238E27FC236}">
                  <a16:creationId xmlns:a16="http://schemas.microsoft.com/office/drawing/2014/main" id="{7E47CDD4-9265-B6F6-78BE-A76D8B1E1921}"/>
                </a:ext>
              </a:extLst>
            </p:cNvPr>
            <p:cNvSpPr txBox="1"/>
            <p:nvPr/>
          </p:nvSpPr>
          <p:spPr>
            <a:xfrm>
              <a:off x="529429" y="4577121"/>
              <a:ext cx="2275275"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Climate model</a:t>
              </a:r>
              <a:r>
                <a:rPr lang="en-GB" sz="2000" dirty="0">
                  <a:latin typeface="Calibri" panose="020F0502020204030204" pitchFamily="34" charset="0"/>
                  <a:ea typeface="Times New Roman" panose="02020603050405020304" pitchFamily="18" charset="0"/>
                  <a:cs typeface="Calibri" panose="020F0502020204030204" pitchFamily="34" charset="0"/>
                </a:rPr>
                <a:t>s</a:t>
              </a:r>
              <a:r>
                <a:rPr lang="en-GB" sz="2000" dirty="0">
                  <a:effectLst/>
                  <a:latin typeface="Calibri" panose="020F0502020204030204" pitchFamily="34" charset="0"/>
                  <a:ea typeface="Times New Roman" panose="02020603050405020304" pitchFamily="18" charset="0"/>
                  <a:cs typeface="Calibri" panose="020F0502020204030204" pitchFamily="34" charset="0"/>
                </a:rPr>
                <a:t> </a:t>
              </a:r>
            </a:p>
          </p:txBody>
        </p:sp>
        <p:pic>
          <p:nvPicPr>
            <p:cNvPr id="41" name="Picture 40" descr="A picture containing sitting, table, holding, person&#10;&#10;Description automatically generated">
              <a:extLst>
                <a:ext uri="{FF2B5EF4-FFF2-40B4-BE49-F238E27FC236}">
                  <a16:creationId xmlns:a16="http://schemas.microsoft.com/office/drawing/2014/main" id="{A4653841-1136-2E4B-B668-6337C1169AA6}"/>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445219" y="2045206"/>
              <a:ext cx="2443694" cy="2460822"/>
            </a:xfrm>
            <a:prstGeom prst="ellipse">
              <a:avLst/>
            </a:prstGeom>
          </p:spPr>
        </p:pic>
        <p:sp>
          <p:nvSpPr>
            <p:cNvPr id="43" name="Arrow: Right 2049">
              <a:extLst>
                <a:ext uri="{FF2B5EF4-FFF2-40B4-BE49-F238E27FC236}">
                  <a16:creationId xmlns:a16="http://schemas.microsoft.com/office/drawing/2014/main" id="{891B2DAF-9A30-24CC-43C3-7BDB095796E1}"/>
                </a:ext>
              </a:extLst>
            </p:cNvPr>
            <p:cNvSpPr/>
            <p:nvPr/>
          </p:nvSpPr>
          <p:spPr>
            <a:xfrm rot="19831218">
              <a:off x="3092151" y="2222138"/>
              <a:ext cx="1494376"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E81E610-8DA9-6402-6AC7-F4C0D243A8BB}"/>
                    </a:ext>
                  </a:extLst>
                </p:cNvPr>
                <p:cNvSpPr txBox="1"/>
                <p:nvPr/>
              </p:nvSpPr>
              <p:spPr>
                <a:xfrm>
                  <a:off x="2815525" y="1975463"/>
                  <a:ext cx="1026160"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𝐹</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oMath>
                    </m:oMathPara>
                  </a14:m>
                  <a:endParaRPr lang="en-US" dirty="0"/>
                </a:p>
              </p:txBody>
            </p:sp>
          </mc:Choice>
          <mc:Fallback xmlns="">
            <p:sp>
              <p:nvSpPr>
                <p:cNvPr id="48" name="TextBox 47">
                  <a:extLst>
                    <a:ext uri="{FF2B5EF4-FFF2-40B4-BE49-F238E27FC236}">
                      <a16:creationId xmlns:a16="http://schemas.microsoft.com/office/drawing/2014/main" id="{6E81E610-8DA9-6402-6AC7-F4C0D243A8BB}"/>
                    </a:ext>
                  </a:extLst>
                </p:cNvPr>
                <p:cNvSpPr txBox="1">
                  <a:spLocks noRot="1" noChangeAspect="1" noMove="1" noResize="1" noEditPoints="1" noAdjustHandles="1" noChangeArrowheads="1" noChangeShapeType="1" noTextEdit="1"/>
                </p:cNvSpPr>
                <p:nvPr/>
              </p:nvSpPr>
              <p:spPr>
                <a:xfrm>
                  <a:off x="2815525" y="1975463"/>
                  <a:ext cx="1026160" cy="391646"/>
                </a:xfrm>
                <a:prstGeom prst="rect">
                  <a:avLst/>
                </a:prstGeom>
                <a:blipFill>
                  <a:blip r:embed="rId11"/>
                  <a:stretch>
                    <a:fillRect b="-9375"/>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20D66215-6B40-DD05-6EF4-681CDF3EEEC0}"/>
              </a:ext>
            </a:extLst>
          </p:cNvPr>
          <p:cNvGrpSpPr/>
          <p:nvPr/>
        </p:nvGrpSpPr>
        <p:grpSpPr>
          <a:xfrm>
            <a:off x="4255749" y="4066542"/>
            <a:ext cx="3680498" cy="2797716"/>
            <a:chOff x="4255749" y="4066542"/>
            <a:chExt cx="3680498" cy="2797716"/>
          </a:xfrm>
        </p:grpSpPr>
        <p:pic>
          <p:nvPicPr>
            <p:cNvPr id="7" name="Picture 2">
              <a:extLst>
                <a:ext uri="{FF2B5EF4-FFF2-40B4-BE49-F238E27FC236}">
                  <a16:creationId xmlns:a16="http://schemas.microsoft.com/office/drawing/2014/main" id="{1CFA9632-B48D-5309-620F-5A834DB070A5}"/>
                </a:ext>
              </a:extLst>
            </p:cNvPr>
            <p:cNvPicPr>
              <a:picLocks noChangeAspect="1" noChangeArrowheads="1"/>
            </p:cNvPicPr>
            <p:nvPr/>
          </p:nvPicPr>
          <p:blipFill>
            <a:blip r:embed="rId12"/>
            <a:srcRect/>
            <a:stretch/>
          </p:blipFill>
          <p:spPr bwMode="auto">
            <a:xfrm>
              <a:off x="4255749" y="4066542"/>
              <a:ext cx="3680498" cy="249960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68389C3-CA09-7E4E-51D3-9D8701F3F721}"/>
                </a:ext>
              </a:extLst>
            </p:cNvPr>
            <p:cNvSpPr txBox="1"/>
            <p:nvPr/>
          </p:nvSpPr>
          <p:spPr>
            <a:xfrm>
              <a:off x="4657047" y="646414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Projections</a:t>
              </a:r>
              <a:endParaRPr lang="en-GB"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FDFB125B-73DC-F169-BD85-E88C5C8B464F}"/>
              </a:ext>
            </a:extLst>
          </p:cNvPr>
          <p:cNvGrpSpPr/>
          <p:nvPr/>
        </p:nvGrpSpPr>
        <p:grpSpPr>
          <a:xfrm>
            <a:off x="4863153" y="1701733"/>
            <a:ext cx="2386101" cy="2269434"/>
            <a:chOff x="4863153" y="1701733"/>
            <a:chExt cx="2386101" cy="2269434"/>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CECDFA0-9244-CEC3-4E15-A379D1AD6376}"/>
                    </a:ext>
                  </a:extLst>
                </p:cNvPr>
                <p:cNvSpPr txBox="1"/>
                <p:nvPr/>
              </p:nvSpPr>
              <p:spPr>
                <a:xfrm>
                  <a:off x="4863153" y="1701733"/>
                  <a:ext cx="2386101" cy="5923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0" i="1" smtClean="0">
                                <a:latin typeface="Cambria Math" panose="02040503050406030204" pitchFamily="18" charset="0"/>
                              </a:rPr>
                            </m:ctrlPr>
                          </m:fPr>
                          <m:num>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𝑖</m:t>
                                </m:r>
                              </m:sub>
                            </m:sSub>
                            <m:r>
                              <a:rPr lang="en-GB" i="1">
                                <a:latin typeface="Cambria Math" panose="02040503050406030204" pitchFamily="18" charset="0"/>
                              </a:rPr>
                              <m:t>(</m:t>
                            </m:r>
                            <m:r>
                              <a:rPr lang="en-GB" i="1">
                                <a:latin typeface="Cambria Math" panose="02040503050406030204" pitchFamily="18" charset="0"/>
                              </a:rPr>
                              <m:t>𝑡</m:t>
                            </m:r>
                            <m:r>
                              <a:rPr lang="en-GB" i="1">
                                <a:latin typeface="Cambria Math" panose="02040503050406030204" pitchFamily="18" charset="0"/>
                              </a:rPr>
                              <m:t>)</m:t>
                            </m:r>
                          </m:num>
                          <m:den>
                            <m:r>
                              <a:rPr lang="en-GB" b="0" i="1" smtClean="0">
                                <a:latin typeface="Cambria Math" panose="02040503050406030204" pitchFamily="18" charset="0"/>
                              </a:rPr>
                              <m:t>𝑑𝑡</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𝑗</m:t>
                                </m:r>
                              </m:sub>
                            </m:sSub>
                            <m:r>
                              <a:rPr lang="en-GB" b="0" i="1" smtClean="0">
                                <a:latin typeface="Cambria Math" panose="02040503050406030204" pitchFamily="18" charset="0"/>
                              </a:rPr>
                              <m:t>𝐹</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𝑖</m:t>
                                </m:r>
                              </m:sub>
                            </m:sSub>
                          </m:den>
                        </m:f>
                      </m:oMath>
                    </m:oMathPara>
                  </a14:m>
                  <a:endParaRPr lang="en-US" dirty="0"/>
                </a:p>
              </p:txBody>
            </p:sp>
          </mc:Choice>
          <mc:Fallback xmlns="">
            <p:sp>
              <p:nvSpPr>
                <p:cNvPr id="2" name="TextBox 1">
                  <a:extLst>
                    <a:ext uri="{FF2B5EF4-FFF2-40B4-BE49-F238E27FC236}">
                      <a16:creationId xmlns:a16="http://schemas.microsoft.com/office/drawing/2014/main" id="{ACECDFA0-9244-CEC3-4E15-A379D1AD6376}"/>
                    </a:ext>
                  </a:extLst>
                </p:cNvPr>
                <p:cNvSpPr txBox="1">
                  <a:spLocks noRot="1" noChangeAspect="1" noMove="1" noResize="1" noEditPoints="1" noAdjustHandles="1" noChangeArrowheads="1" noChangeShapeType="1" noTextEdit="1"/>
                </p:cNvSpPr>
                <p:nvPr/>
              </p:nvSpPr>
              <p:spPr>
                <a:xfrm>
                  <a:off x="4863153" y="1701733"/>
                  <a:ext cx="2386101" cy="592342"/>
                </a:xfrm>
                <a:prstGeom prst="rect">
                  <a:avLst/>
                </a:prstGeom>
                <a:blipFill>
                  <a:blip r:embed="rId13"/>
                  <a:stretch>
                    <a:fillRect l="-2128" t="-2083" r="-2660"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14A3D22-0F78-F237-F898-858F67BCD540}"/>
                    </a:ext>
                  </a:extLst>
                </p:cNvPr>
                <p:cNvSpPr txBox="1"/>
                <p:nvPr/>
              </p:nvSpPr>
              <p:spPr>
                <a:xfrm>
                  <a:off x="5002355" y="2564742"/>
                  <a:ext cx="1803671" cy="7789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𝑇</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 </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sub>
                          <m:sup>
                            <m:r>
                              <a:rPr lang="en-GB" b="0" i="1" smtClean="0">
                                <a:latin typeface="Cambria Math" panose="02040503050406030204" pitchFamily="18" charset="0"/>
                              </a:rPr>
                              <m:t>𝑁</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𝑖</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e>
                        </m:nary>
                      </m:oMath>
                    </m:oMathPara>
                  </a14:m>
                  <a:endParaRPr lang="en-US" dirty="0"/>
                </a:p>
              </p:txBody>
            </p:sp>
          </mc:Choice>
          <mc:Fallback xmlns="">
            <p:sp>
              <p:nvSpPr>
                <p:cNvPr id="3" name="TextBox 2">
                  <a:extLst>
                    <a:ext uri="{FF2B5EF4-FFF2-40B4-BE49-F238E27FC236}">
                      <a16:creationId xmlns:a16="http://schemas.microsoft.com/office/drawing/2014/main" id="{814A3D22-0F78-F237-F898-858F67BCD540}"/>
                    </a:ext>
                  </a:extLst>
                </p:cNvPr>
                <p:cNvSpPr txBox="1">
                  <a:spLocks noRot="1" noChangeAspect="1" noMove="1" noResize="1" noEditPoints="1" noAdjustHandles="1" noChangeArrowheads="1" noChangeShapeType="1" noTextEdit="1"/>
                </p:cNvSpPr>
                <p:nvPr/>
              </p:nvSpPr>
              <p:spPr>
                <a:xfrm>
                  <a:off x="5002355" y="2564742"/>
                  <a:ext cx="1803671" cy="778931"/>
                </a:xfrm>
                <a:prstGeom prst="rect">
                  <a:avLst/>
                </a:prstGeom>
                <a:blipFill>
                  <a:blip r:embed="rId14"/>
                  <a:stretch>
                    <a:fillRect t="-112903" b="-174194"/>
                  </a:stretch>
                </a:blipFill>
              </p:spPr>
              <p:txBody>
                <a:bodyPr/>
                <a:lstStyle/>
                <a:p>
                  <a:r>
                    <a:rPr lang="en-US">
                      <a:noFill/>
                    </a:rPr>
                    <a:t> </a:t>
                  </a:r>
                </a:p>
              </p:txBody>
            </p:sp>
          </mc:Fallback>
        </mc:AlternateContent>
        <p:sp>
          <p:nvSpPr>
            <p:cNvPr id="49" name="Arrow: Right 2049">
              <a:extLst>
                <a:ext uri="{FF2B5EF4-FFF2-40B4-BE49-F238E27FC236}">
                  <a16:creationId xmlns:a16="http://schemas.microsoft.com/office/drawing/2014/main" id="{340D9A0A-CF4C-34AD-CE91-9ACA6024A2C3}"/>
                </a:ext>
              </a:extLst>
            </p:cNvPr>
            <p:cNvSpPr/>
            <p:nvPr/>
          </p:nvSpPr>
          <p:spPr>
            <a:xfrm rot="16200000" flipH="1">
              <a:off x="5842379" y="3414678"/>
              <a:ext cx="50724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3011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56CC8-413F-404E-3BDF-3F692E75500E}"/>
              </a:ext>
            </a:extLst>
          </p:cNvPr>
          <p:cNvSpPr>
            <a:spLocks noGrp="1"/>
          </p:cNvSpPr>
          <p:nvPr>
            <p:ph type="sldNum" idx="12"/>
          </p:nvPr>
        </p:nvSpPr>
        <p:spPr/>
        <p:txBody>
          <a:bodyPr/>
          <a:lstStyle/>
          <a:p>
            <a:fld id="{00000000-1234-1234-1234-123412341234}" type="slidenum">
              <a:rPr lang="en-GB" smtClean="0"/>
              <a:pPr/>
              <a:t>52</a:t>
            </a:fld>
            <a:endParaRPr lang="en-GB" dirty="0"/>
          </a:p>
        </p:txBody>
      </p:sp>
      <p:sp>
        <p:nvSpPr>
          <p:cNvPr id="5" name="Title 1">
            <a:extLst>
              <a:ext uri="{FF2B5EF4-FFF2-40B4-BE49-F238E27FC236}">
                <a16:creationId xmlns:a16="http://schemas.microsoft.com/office/drawing/2014/main" id="{E88EA75D-8EF5-ECDF-DC77-2B92EA499E17}"/>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Closing the constraint loop</a:t>
            </a:r>
          </a:p>
        </p:txBody>
      </p:sp>
      <p:grpSp>
        <p:nvGrpSpPr>
          <p:cNvPr id="50" name="Group 49">
            <a:extLst>
              <a:ext uri="{FF2B5EF4-FFF2-40B4-BE49-F238E27FC236}">
                <a16:creationId xmlns:a16="http://schemas.microsoft.com/office/drawing/2014/main" id="{E0366671-EA50-FA5D-1954-7848AC62A467}"/>
              </a:ext>
            </a:extLst>
          </p:cNvPr>
          <p:cNvGrpSpPr/>
          <p:nvPr/>
        </p:nvGrpSpPr>
        <p:grpSpPr>
          <a:xfrm>
            <a:off x="7473365" y="1540333"/>
            <a:ext cx="4284154" cy="3913255"/>
            <a:chOff x="7473365" y="1540333"/>
            <a:chExt cx="4284154" cy="3913255"/>
          </a:xfrm>
        </p:grpSpPr>
        <p:grpSp>
          <p:nvGrpSpPr>
            <p:cNvPr id="25" name="Group 24">
              <a:extLst>
                <a:ext uri="{FF2B5EF4-FFF2-40B4-BE49-F238E27FC236}">
                  <a16:creationId xmlns:a16="http://schemas.microsoft.com/office/drawing/2014/main" id="{C890ACBA-1D5A-21A8-04A9-36A7D4695243}"/>
                </a:ext>
              </a:extLst>
            </p:cNvPr>
            <p:cNvGrpSpPr/>
            <p:nvPr/>
          </p:nvGrpSpPr>
          <p:grpSpPr>
            <a:xfrm>
              <a:off x="8942550" y="3066602"/>
              <a:ext cx="2443694" cy="1910629"/>
              <a:chOff x="8275602" y="3429000"/>
              <a:chExt cx="3734260" cy="3090417"/>
            </a:xfrm>
          </p:grpSpPr>
          <p:sp>
            <p:nvSpPr>
              <p:cNvPr id="9" name="Double Wave 8">
                <a:extLst>
                  <a:ext uri="{FF2B5EF4-FFF2-40B4-BE49-F238E27FC236}">
                    <a16:creationId xmlns:a16="http://schemas.microsoft.com/office/drawing/2014/main" id="{FB031853-0FAD-49B1-FC7C-C3C3BA65C1D1}"/>
                  </a:ext>
                </a:extLst>
              </p:cNvPr>
              <p:cNvSpPr/>
              <p:nvPr/>
            </p:nvSpPr>
            <p:spPr>
              <a:xfrm>
                <a:off x="8275602" y="3429000"/>
                <a:ext cx="3734260" cy="2960547"/>
              </a:xfrm>
              <a:prstGeom prst="doubleWave">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1F9C72-7608-5B48-0C8B-3F6B0A2344E9}"/>
                  </a:ext>
                </a:extLst>
              </p:cNvPr>
              <p:cNvSpPr/>
              <p:nvPr/>
            </p:nvSpPr>
            <p:spPr>
              <a:xfrm>
                <a:off x="8275602" y="4411839"/>
                <a:ext cx="3734259" cy="702526"/>
              </a:xfrm>
              <a:prstGeom prst="rect">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02648E-A4FA-1BCB-279D-DC79FB7F6A16}"/>
                  </a:ext>
                </a:extLst>
              </p:cNvPr>
              <p:cNvSpPr/>
              <p:nvPr/>
            </p:nvSpPr>
            <p:spPr>
              <a:xfrm>
                <a:off x="8275602" y="5114365"/>
                <a:ext cx="3734259" cy="702526"/>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537E7-E832-F7E2-8B14-AE63B12611BD}"/>
                  </a:ext>
                </a:extLst>
              </p:cNvPr>
              <p:cNvSpPr/>
              <p:nvPr/>
            </p:nvSpPr>
            <p:spPr>
              <a:xfrm>
                <a:off x="8275602" y="5816891"/>
                <a:ext cx="3734259" cy="702526"/>
              </a:xfrm>
              <a:prstGeom prst="rect">
                <a:avLst/>
              </a:prstGeom>
              <a:solidFill>
                <a:srgbClr val="00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87CA71D6-39D8-5DD5-DA4D-AB4AE579E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6845">
                <a:off x="11241710" y="4987087"/>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D37CA7B-7D7C-B2FD-FC61-29FF2AE15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121">
                <a:off x="10036960" y="4542041"/>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D6B76F-49FA-7972-FDB7-E6AB806FA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1001">
                <a:off x="8740363" y="3908458"/>
                <a:ext cx="175247" cy="1274521"/>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Graphic 15" descr="Satellite">
              <a:extLst>
                <a:ext uri="{FF2B5EF4-FFF2-40B4-BE49-F238E27FC236}">
                  <a16:creationId xmlns:a16="http://schemas.microsoft.com/office/drawing/2014/main" id="{411D0201-4F03-2992-B004-AD6F05086C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28001">
              <a:off x="10843119" y="1540333"/>
              <a:ext cx="914400" cy="914400"/>
            </a:xfrm>
            <a:prstGeom prst="rect">
              <a:avLst/>
            </a:prstGeom>
          </p:spPr>
        </p:pic>
        <p:sp>
          <p:nvSpPr>
            <p:cNvPr id="18" name="Left Arrow 40">
              <a:extLst>
                <a:ext uri="{FF2B5EF4-FFF2-40B4-BE49-F238E27FC236}">
                  <a16:creationId xmlns:a16="http://schemas.microsoft.com/office/drawing/2014/main" id="{253102BC-C12B-9B46-52E5-81B7E654F227}"/>
                </a:ext>
              </a:extLst>
            </p:cNvPr>
            <p:cNvSpPr/>
            <p:nvPr/>
          </p:nvSpPr>
          <p:spPr>
            <a:xfrm rot="16200000" flipH="1">
              <a:off x="9470790" y="2370504"/>
              <a:ext cx="703778" cy="337206"/>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Left Arrow 40">
              <a:extLst>
                <a:ext uri="{FF2B5EF4-FFF2-40B4-BE49-F238E27FC236}">
                  <a16:creationId xmlns:a16="http://schemas.microsoft.com/office/drawing/2014/main" id="{C6CDAB69-B868-D1C0-1367-918D00ABC689}"/>
                </a:ext>
              </a:extLst>
            </p:cNvPr>
            <p:cNvSpPr/>
            <p:nvPr/>
          </p:nvSpPr>
          <p:spPr>
            <a:xfrm rot="16200000" flipH="1">
              <a:off x="10434212" y="2057553"/>
              <a:ext cx="139589" cy="367268"/>
            </a:xfrm>
            <a:prstGeom prst="leftArrow">
              <a:avLst>
                <a:gd name="adj1" fmla="val 50000"/>
                <a:gd name="adj2" fmla="val 100000"/>
              </a:avLst>
            </a:prstGeom>
            <a:solidFill>
              <a:srgbClr val="9411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8900"/>
                </a:solidFill>
                <a:effectLst/>
                <a:uLnTx/>
                <a:uFillTx/>
                <a:latin typeface="Calibri" panose="020F0502020204030204"/>
                <a:ea typeface="+mn-ea"/>
                <a:cs typeface="+mn-cs"/>
              </a:endParaRPr>
            </a:p>
          </p:txBody>
        </p:sp>
        <p:sp>
          <p:nvSpPr>
            <p:cNvPr id="24" name="Wave 23">
              <a:extLst>
                <a:ext uri="{FF2B5EF4-FFF2-40B4-BE49-F238E27FC236}">
                  <a16:creationId xmlns:a16="http://schemas.microsoft.com/office/drawing/2014/main" id="{10E74EF6-6351-7EDE-2E9C-C64BEFDC7886}"/>
                </a:ext>
              </a:extLst>
            </p:cNvPr>
            <p:cNvSpPr/>
            <p:nvPr/>
          </p:nvSpPr>
          <p:spPr>
            <a:xfrm rot="16200000">
              <a:off x="10188441" y="2485143"/>
              <a:ext cx="619635" cy="271311"/>
            </a:xfrm>
            <a:prstGeom prst="wave">
              <a:avLst>
                <a:gd name="adj1" fmla="val 19065"/>
                <a:gd name="adj2" fmla="val 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5883E2A-6678-21CD-47C2-398110DABBD2}"/>
                </a:ext>
              </a:extLst>
            </p:cNvPr>
            <p:cNvSpPr txBox="1"/>
            <p:nvPr/>
          </p:nvSpPr>
          <p:spPr>
            <a:xfrm>
              <a:off x="8725445" y="505347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Measurements</a:t>
              </a:r>
              <a:endParaRPr lang="en-GB" sz="2000" dirty="0">
                <a:latin typeface="Calibri" panose="020F0502020204030204" pitchFamily="34" charset="0"/>
                <a:cs typeface="Calibri" panose="020F0502020204030204" pitchFamily="34" charset="0"/>
              </a:endParaRPr>
            </a:p>
          </p:txBody>
        </p:sp>
        <p:sp>
          <p:nvSpPr>
            <p:cNvPr id="44" name="Arrow: Right 2049">
              <a:extLst>
                <a:ext uri="{FF2B5EF4-FFF2-40B4-BE49-F238E27FC236}">
                  <a16:creationId xmlns:a16="http://schemas.microsoft.com/office/drawing/2014/main" id="{41D1D7C5-CE38-D77C-A14B-59C2A8568CC0}"/>
                </a:ext>
              </a:extLst>
            </p:cNvPr>
            <p:cNvSpPr/>
            <p:nvPr/>
          </p:nvSpPr>
          <p:spPr>
            <a:xfrm rot="1468631" flipH="1">
              <a:off x="7473365" y="2184775"/>
              <a:ext cx="122426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5D6B493-B789-ADC4-8E10-589E70E1EC16}"/>
                    </a:ext>
                  </a:extLst>
                </p:cNvPr>
                <p:cNvSpPr txBox="1"/>
                <p:nvPr/>
              </p:nvSpPr>
              <p:spPr>
                <a:xfrm>
                  <a:off x="8161382" y="1903872"/>
                  <a:ext cx="4368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𝑖</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𝑖</m:t>
                            </m:r>
                          </m:sub>
                        </m:sSub>
                      </m:oMath>
                    </m:oMathPara>
                  </a14:m>
                  <a:endParaRPr lang="en-US" dirty="0"/>
                </a:p>
              </p:txBody>
            </p:sp>
          </mc:Choice>
          <mc:Fallback xmlns="">
            <p:sp>
              <p:nvSpPr>
                <p:cNvPr id="46" name="TextBox 45">
                  <a:extLst>
                    <a:ext uri="{FF2B5EF4-FFF2-40B4-BE49-F238E27FC236}">
                      <a16:creationId xmlns:a16="http://schemas.microsoft.com/office/drawing/2014/main" id="{15D6B493-B789-ADC4-8E10-589E70E1EC16}"/>
                    </a:ext>
                  </a:extLst>
                </p:cNvPr>
                <p:cNvSpPr txBox="1">
                  <a:spLocks noRot="1" noChangeAspect="1" noMove="1" noResize="1" noEditPoints="1" noAdjustHandles="1" noChangeArrowheads="1" noChangeShapeType="1" noTextEdit="1"/>
                </p:cNvSpPr>
                <p:nvPr/>
              </p:nvSpPr>
              <p:spPr>
                <a:xfrm>
                  <a:off x="8161382" y="1903872"/>
                  <a:ext cx="436880" cy="369332"/>
                </a:xfrm>
                <a:prstGeom prst="rect">
                  <a:avLst/>
                </a:prstGeom>
                <a:blipFill>
                  <a:blip r:embed="rId6"/>
                  <a:stretch>
                    <a:fillRect r="-40000"/>
                  </a:stretch>
                </a:blipFill>
              </p:spPr>
              <p:txBody>
                <a:bodyPr/>
                <a:lstStyle/>
                <a:p>
                  <a:r>
                    <a:rPr lang="en-US">
                      <a:noFill/>
                    </a:rPr>
                    <a:t> </a:t>
                  </a:r>
                </a:p>
              </p:txBody>
            </p:sp>
          </mc:Fallback>
        </mc:AlternateContent>
      </p:grpSp>
      <p:grpSp>
        <p:nvGrpSpPr>
          <p:cNvPr id="47" name="Group 46">
            <a:extLst>
              <a:ext uri="{FF2B5EF4-FFF2-40B4-BE49-F238E27FC236}">
                <a16:creationId xmlns:a16="http://schemas.microsoft.com/office/drawing/2014/main" id="{BC65FADC-217E-7072-FAB5-1D2A62D65CD4}"/>
              </a:ext>
            </a:extLst>
          </p:cNvPr>
          <p:cNvGrpSpPr/>
          <p:nvPr/>
        </p:nvGrpSpPr>
        <p:grpSpPr>
          <a:xfrm>
            <a:off x="445219" y="1975463"/>
            <a:ext cx="4141308" cy="3001768"/>
            <a:chOff x="445219" y="1975463"/>
            <a:chExt cx="4141308" cy="3001768"/>
          </a:xfrm>
        </p:grpSpPr>
        <p:sp>
          <p:nvSpPr>
            <p:cNvPr id="36" name="TextBox 35">
              <a:extLst>
                <a:ext uri="{FF2B5EF4-FFF2-40B4-BE49-F238E27FC236}">
                  <a16:creationId xmlns:a16="http://schemas.microsoft.com/office/drawing/2014/main" id="{7E47CDD4-9265-B6F6-78BE-A76D8B1E1921}"/>
                </a:ext>
              </a:extLst>
            </p:cNvPr>
            <p:cNvSpPr txBox="1"/>
            <p:nvPr/>
          </p:nvSpPr>
          <p:spPr>
            <a:xfrm>
              <a:off x="529429" y="4577121"/>
              <a:ext cx="2275275"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Climate model</a:t>
              </a:r>
              <a:r>
                <a:rPr lang="en-GB" sz="2000" dirty="0">
                  <a:latin typeface="Calibri" panose="020F0502020204030204" pitchFamily="34" charset="0"/>
                  <a:ea typeface="Times New Roman" panose="02020603050405020304" pitchFamily="18" charset="0"/>
                  <a:cs typeface="Calibri" panose="020F0502020204030204" pitchFamily="34" charset="0"/>
                </a:rPr>
                <a:t>s</a:t>
              </a:r>
              <a:r>
                <a:rPr lang="en-GB" sz="2000" dirty="0">
                  <a:effectLst/>
                  <a:latin typeface="Calibri" panose="020F0502020204030204" pitchFamily="34" charset="0"/>
                  <a:ea typeface="Times New Roman" panose="02020603050405020304" pitchFamily="18" charset="0"/>
                  <a:cs typeface="Calibri" panose="020F0502020204030204" pitchFamily="34" charset="0"/>
                </a:rPr>
                <a:t> </a:t>
              </a:r>
            </a:p>
          </p:txBody>
        </p:sp>
        <p:pic>
          <p:nvPicPr>
            <p:cNvPr id="41" name="Picture 40" descr="A picture containing sitting, table, holding, person&#10;&#10;Description automatically generated">
              <a:extLst>
                <a:ext uri="{FF2B5EF4-FFF2-40B4-BE49-F238E27FC236}">
                  <a16:creationId xmlns:a16="http://schemas.microsoft.com/office/drawing/2014/main" id="{A4653841-1136-2E4B-B668-6337C1169AA6}"/>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445219" y="2045206"/>
              <a:ext cx="2443694" cy="2460822"/>
            </a:xfrm>
            <a:prstGeom prst="ellipse">
              <a:avLst/>
            </a:prstGeom>
          </p:spPr>
        </p:pic>
        <p:sp>
          <p:nvSpPr>
            <p:cNvPr id="43" name="Arrow: Right 2049">
              <a:extLst>
                <a:ext uri="{FF2B5EF4-FFF2-40B4-BE49-F238E27FC236}">
                  <a16:creationId xmlns:a16="http://schemas.microsoft.com/office/drawing/2014/main" id="{891B2DAF-9A30-24CC-43C3-7BDB095796E1}"/>
                </a:ext>
              </a:extLst>
            </p:cNvPr>
            <p:cNvSpPr/>
            <p:nvPr/>
          </p:nvSpPr>
          <p:spPr>
            <a:xfrm rot="19831218">
              <a:off x="3092151" y="2222138"/>
              <a:ext cx="1494376"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E81E610-8DA9-6402-6AC7-F4C0D243A8BB}"/>
                    </a:ext>
                  </a:extLst>
                </p:cNvPr>
                <p:cNvSpPr txBox="1"/>
                <p:nvPr/>
              </p:nvSpPr>
              <p:spPr>
                <a:xfrm>
                  <a:off x="2815525" y="1975463"/>
                  <a:ext cx="1026160"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𝐹</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oMath>
                    </m:oMathPara>
                  </a14:m>
                  <a:endParaRPr lang="en-US" dirty="0"/>
                </a:p>
              </p:txBody>
            </p:sp>
          </mc:Choice>
          <mc:Fallback xmlns="">
            <p:sp>
              <p:nvSpPr>
                <p:cNvPr id="48" name="TextBox 47">
                  <a:extLst>
                    <a:ext uri="{FF2B5EF4-FFF2-40B4-BE49-F238E27FC236}">
                      <a16:creationId xmlns:a16="http://schemas.microsoft.com/office/drawing/2014/main" id="{6E81E610-8DA9-6402-6AC7-F4C0D243A8BB}"/>
                    </a:ext>
                  </a:extLst>
                </p:cNvPr>
                <p:cNvSpPr txBox="1">
                  <a:spLocks noRot="1" noChangeAspect="1" noMove="1" noResize="1" noEditPoints="1" noAdjustHandles="1" noChangeArrowheads="1" noChangeShapeType="1" noTextEdit="1"/>
                </p:cNvSpPr>
                <p:nvPr/>
              </p:nvSpPr>
              <p:spPr>
                <a:xfrm>
                  <a:off x="2815525" y="1975463"/>
                  <a:ext cx="1026160" cy="391646"/>
                </a:xfrm>
                <a:prstGeom prst="rect">
                  <a:avLst/>
                </a:prstGeom>
                <a:blipFill>
                  <a:blip r:embed="rId9"/>
                  <a:stretch>
                    <a:fillRect b="-9375"/>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20D66215-6B40-DD05-6EF4-681CDF3EEEC0}"/>
              </a:ext>
            </a:extLst>
          </p:cNvPr>
          <p:cNvGrpSpPr/>
          <p:nvPr/>
        </p:nvGrpSpPr>
        <p:grpSpPr>
          <a:xfrm>
            <a:off x="4327530" y="4066542"/>
            <a:ext cx="3536936" cy="2797716"/>
            <a:chOff x="4327530" y="4066542"/>
            <a:chExt cx="3536936" cy="2797716"/>
          </a:xfrm>
        </p:grpSpPr>
        <p:pic>
          <p:nvPicPr>
            <p:cNvPr id="7" name="Picture 2">
              <a:extLst>
                <a:ext uri="{FF2B5EF4-FFF2-40B4-BE49-F238E27FC236}">
                  <a16:creationId xmlns:a16="http://schemas.microsoft.com/office/drawing/2014/main" id="{1CFA9632-B48D-5309-620F-5A834DB070A5}"/>
                </a:ext>
              </a:extLst>
            </p:cNvPr>
            <p:cNvPicPr>
              <a:picLocks noChangeAspect="1" noChangeArrowheads="1"/>
            </p:cNvPicPr>
            <p:nvPr/>
          </p:nvPicPr>
          <p:blipFill>
            <a:blip r:embed="rId10"/>
            <a:srcRect/>
            <a:stretch/>
          </p:blipFill>
          <p:spPr bwMode="auto">
            <a:xfrm>
              <a:off x="4327530" y="4066542"/>
              <a:ext cx="3536936" cy="249960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68389C3-CA09-7E4E-51D3-9D8701F3F721}"/>
                </a:ext>
              </a:extLst>
            </p:cNvPr>
            <p:cNvSpPr txBox="1"/>
            <p:nvPr/>
          </p:nvSpPr>
          <p:spPr>
            <a:xfrm>
              <a:off x="4657047" y="646414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Projections</a:t>
              </a:r>
              <a:endParaRPr lang="en-GB" sz="2000" dirty="0">
                <a:latin typeface="Calibri" panose="020F0502020204030204" pitchFamily="34" charset="0"/>
                <a:cs typeface="Calibri" panose="020F0502020204030204" pitchFamily="34" charset="0"/>
              </a:endParaRPr>
            </a:p>
          </p:txBody>
        </p:sp>
      </p:grpSp>
      <p:sp>
        <p:nvSpPr>
          <p:cNvPr id="19" name="Arrow: Right 2049">
            <a:extLst>
              <a:ext uri="{FF2B5EF4-FFF2-40B4-BE49-F238E27FC236}">
                <a16:creationId xmlns:a16="http://schemas.microsoft.com/office/drawing/2014/main" id="{AF0C96ED-74D5-C856-5FE7-E3BDF005DF4D}"/>
              </a:ext>
            </a:extLst>
          </p:cNvPr>
          <p:cNvSpPr/>
          <p:nvPr/>
        </p:nvSpPr>
        <p:spPr>
          <a:xfrm rot="16200000" flipH="1">
            <a:off x="5842379" y="3414678"/>
            <a:ext cx="50724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25C243D-3BA2-B877-B142-154C169A2F3D}"/>
              </a:ext>
            </a:extLst>
          </p:cNvPr>
          <p:cNvPicPr>
            <a:picLocks noChangeAspect="1"/>
          </p:cNvPicPr>
          <p:nvPr/>
        </p:nvPicPr>
        <p:blipFill>
          <a:blip r:embed="rId11"/>
          <a:stretch>
            <a:fillRect/>
          </a:stretch>
        </p:blipFill>
        <p:spPr>
          <a:xfrm>
            <a:off x="5179369" y="1646210"/>
            <a:ext cx="1833257" cy="1581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31EBFAE-EA34-189F-F383-5FD52C92EA24}"/>
              </a:ext>
            </a:extLst>
          </p:cNvPr>
          <p:cNvSpPr txBox="1"/>
          <p:nvPr/>
        </p:nvSpPr>
        <p:spPr>
          <a:xfrm>
            <a:off x="9612311" y="6404347"/>
            <a:ext cx="2409012" cy="369332"/>
          </a:xfrm>
          <a:prstGeom prst="rect">
            <a:avLst/>
          </a:prstGeom>
          <a:noFill/>
        </p:spPr>
        <p:txBody>
          <a:bodyPr wrap="square">
            <a:spAutoFit/>
          </a:bodyPr>
          <a:lstStyle/>
          <a:p>
            <a:r>
              <a:rPr lang="en-GB" dirty="0">
                <a:latin typeface="Calibri Light" panose="020F0302020204030204" pitchFamily="34" charset="0"/>
              </a:rPr>
              <a:t>Watson-Parris (in prep.)</a:t>
            </a:r>
          </a:p>
        </p:txBody>
      </p:sp>
    </p:spTree>
    <p:extLst>
      <p:ext uri="{BB962C8B-B14F-4D97-AF65-F5344CB8AC3E}">
        <p14:creationId xmlns:p14="http://schemas.microsoft.com/office/powerpoint/2010/main" val="3306937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56CC8-413F-404E-3BDF-3F692E75500E}"/>
              </a:ext>
            </a:extLst>
          </p:cNvPr>
          <p:cNvSpPr>
            <a:spLocks noGrp="1"/>
          </p:cNvSpPr>
          <p:nvPr>
            <p:ph type="sldNum" idx="12"/>
          </p:nvPr>
        </p:nvSpPr>
        <p:spPr/>
        <p:txBody>
          <a:bodyPr/>
          <a:lstStyle/>
          <a:p>
            <a:fld id="{00000000-1234-1234-1234-123412341234}" type="slidenum">
              <a:rPr lang="en-GB" smtClean="0"/>
              <a:pPr/>
              <a:t>53</a:t>
            </a:fld>
            <a:endParaRPr lang="en-GB" dirty="0"/>
          </a:p>
        </p:txBody>
      </p:sp>
      <p:sp>
        <p:nvSpPr>
          <p:cNvPr id="5" name="Title 1">
            <a:extLst>
              <a:ext uri="{FF2B5EF4-FFF2-40B4-BE49-F238E27FC236}">
                <a16:creationId xmlns:a16="http://schemas.microsoft.com/office/drawing/2014/main" id="{E88EA75D-8EF5-ECDF-DC77-2B92EA499E17}"/>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Closing the constraint loop</a:t>
            </a:r>
          </a:p>
        </p:txBody>
      </p:sp>
      <p:grpSp>
        <p:nvGrpSpPr>
          <p:cNvPr id="50" name="Group 49">
            <a:extLst>
              <a:ext uri="{FF2B5EF4-FFF2-40B4-BE49-F238E27FC236}">
                <a16:creationId xmlns:a16="http://schemas.microsoft.com/office/drawing/2014/main" id="{E0366671-EA50-FA5D-1954-7848AC62A467}"/>
              </a:ext>
            </a:extLst>
          </p:cNvPr>
          <p:cNvGrpSpPr/>
          <p:nvPr/>
        </p:nvGrpSpPr>
        <p:grpSpPr>
          <a:xfrm>
            <a:off x="7473365" y="1540333"/>
            <a:ext cx="4284154" cy="3913255"/>
            <a:chOff x="7473365" y="1540333"/>
            <a:chExt cx="4284154" cy="3913255"/>
          </a:xfrm>
        </p:grpSpPr>
        <p:grpSp>
          <p:nvGrpSpPr>
            <p:cNvPr id="25" name="Group 24">
              <a:extLst>
                <a:ext uri="{FF2B5EF4-FFF2-40B4-BE49-F238E27FC236}">
                  <a16:creationId xmlns:a16="http://schemas.microsoft.com/office/drawing/2014/main" id="{C890ACBA-1D5A-21A8-04A9-36A7D4695243}"/>
                </a:ext>
              </a:extLst>
            </p:cNvPr>
            <p:cNvGrpSpPr/>
            <p:nvPr/>
          </p:nvGrpSpPr>
          <p:grpSpPr>
            <a:xfrm>
              <a:off x="8942550" y="3066602"/>
              <a:ext cx="2443694" cy="1910629"/>
              <a:chOff x="8275602" y="3429000"/>
              <a:chExt cx="3734260" cy="3090417"/>
            </a:xfrm>
          </p:grpSpPr>
          <p:sp>
            <p:nvSpPr>
              <p:cNvPr id="9" name="Double Wave 8">
                <a:extLst>
                  <a:ext uri="{FF2B5EF4-FFF2-40B4-BE49-F238E27FC236}">
                    <a16:creationId xmlns:a16="http://schemas.microsoft.com/office/drawing/2014/main" id="{FB031853-0FAD-49B1-FC7C-C3C3BA65C1D1}"/>
                  </a:ext>
                </a:extLst>
              </p:cNvPr>
              <p:cNvSpPr/>
              <p:nvPr/>
            </p:nvSpPr>
            <p:spPr>
              <a:xfrm>
                <a:off x="8275602" y="3429000"/>
                <a:ext cx="3734260" cy="2960547"/>
              </a:xfrm>
              <a:prstGeom prst="doubleWave">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1F9C72-7608-5B48-0C8B-3F6B0A2344E9}"/>
                  </a:ext>
                </a:extLst>
              </p:cNvPr>
              <p:cNvSpPr/>
              <p:nvPr/>
            </p:nvSpPr>
            <p:spPr>
              <a:xfrm>
                <a:off x="8275602" y="4411839"/>
                <a:ext cx="3734259" cy="702526"/>
              </a:xfrm>
              <a:prstGeom prst="rect">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02648E-A4FA-1BCB-279D-DC79FB7F6A16}"/>
                  </a:ext>
                </a:extLst>
              </p:cNvPr>
              <p:cNvSpPr/>
              <p:nvPr/>
            </p:nvSpPr>
            <p:spPr>
              <a:xfrm>
                <a:off x="8275602" y="5114365"/>
                <a:ext cx="3734259" cy="702526"/>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537E7-E832-F7E2-8B14-AE63B12611BD}"/>
                  </a:ext>
                </a:extLst>
              </p:cNvPr>
              <p:cNvSpPr/>
              <p:nvPr/>
            </p:nvSpPr>
            <p:spPr>
              <a:xfrm>
                <a:off x="8275602" y="5816891"/>
                <a:ext cx="3734259" cy="702526"/>
              </a:xfrm>
              <a:prstGeom prst="rect">
                <a:avLst/>
              </a:prstGeom>
              <a:solidFill>
                <a:srgbClr val="00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87CA71D6-39D8-5DD5-DA4D-AB4AE579E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6845">
                <a:off x="11241710" y="4987087"/>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D37CA7B-7D7C-B2FD-FC61-29FF2AE15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121">
                <a:off x="10036960" y="4542041"/>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D6B76F-49FA-7972-FDB7-E6AB806FA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1001">
                <a:off x="8740363" y="3908458"/>
                <a:ext cx="175247" cy="1274521"/>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Graphic 15" descr="Satellite">
              <a:extLst>
                <a:ext uri="{FF2B5EF4-FFF2-40B4-BE49-F238E27FC236}">
                  <a16:creationId xmlns:a16="http://schemas.microsoft.com/office/drawing/2014/main" id="{411D0201-4F03-2992-B004-AD6F05086C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28001">
              <a:off x="10843119" y="1540333"/>
              <a:ext cx="914400" cy="914400"/>
            </a:xfrm>
            <a:prstGeom prst="rect">
              <a:avLst/>
            </a:prstGeom>
          </p:spPr>
        </p:pic>
        <p:sp>
          <p:nvSpPr>
            <p:cNvPr id="18" name="Left Arrow 40">
              <a:extLst>
                <a:ext uri="{FF2B5EF4-FFF2-40B4-BE49-F238E27FC236}">
                  <a16:creationId xmlns:a16="http://schemas.microsoft.com/office/drawing/2014/main" id="{253102BC-C12B-9B46-52E5-81B7E654F227}"/>
                </a:ext>
              </a:extLst>
            </p:cNvPr>
            <p:cNvSpPr/>
            <p:nvPr/>
          </p:nvSpPr>
          <p:spPr>
            <a:xfrm rot="16200000" flipH="1">
              <a:off x="9470790" y="2370504"/>
              <a:ext cx="703778" cy="337206"/>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Left Arrow 40">
              <a:extLst>
                <a:ext uri="{FF2B5EF4-FFF2-40B4-BE49-F238E27FC236}">
                  <a16:creationId xmlns:a16="http://schemas.microsoft.com/office/drawing/2014/main" id="{C6CDAB69-B868-D1C0-1367-918D00ABC689}"/>
                </a:ext>
              </a:extLst>
            </p:cNvPr>
            <p:cNvSpPr/>
            <p:nvPr/>
          </p:nvSpPr>
          <p:spPr>
            <a:xfrm rot="16200000" flipH="1">
              <a:off x="10434212" y="2057553"/>
              <a:ext cx="139589" cy="367268"/>
            </a:xfrm>
            <a:prstGeom prst="leftArrow">
              <a:avLst>
                <a:gd name="adj1" fmla="val 50000"/>
                <a:gd name="adj2" fmla="val 100000"/>
              </a:avLst>
            </a:prstGeom>
            <a:solidFill>
              <a:srgbClr val="9411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8900"/>
                </a:solidFill>
                <a:effectLst/>
                <a:uLnTx/>
                <a:uFillTx/>
                <a:latin typeface="Calibri" panose="020F0502020204030204"/>
                <a:ea typeface="+mn-ea"/>
                <a:cs typeface="+mn-cs"/>
              </a:endParaRPr>
            </a:p>
          </p:txBody>
        </p:sp>
        <p:sp>
          <p:nvSpPr>
            <p:cNvPr id="24" name="Wave 23">
              <a:extLst>
                <a:ext uri="{FF2B5EF4-FFF2-40B4-BE49-F238E27FC236}">
                  <a16:creationId xmlns:a16="http://schemas.microsoft.com/office/drawing/2014/main" id="{10E74EF6-6351-7EDE-2E9C-C64BEFDC7886}"/>
                </a:ext>
              </a:extLst>
            </p:cNvPr>
            <p:cNvSpPr/>
            <p:nvPr/>
          </p:nvSpPr>
          <p:spPr>
            <a:xfrm rot="16200000">
              <a:off x="10188441" y="2485143"/>
              <a:ext cx="619635" cy="271311"/>
            </a:xfrm>
            <a:prstGeom prst="wave">
              <a:avLst>
                <a:gd name="adj1" fmla="val 19065"/>
                <a:gd name="adj2" fmla="val 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5883E2A-6678-21CD-47C2-398110DABBD2}"/>
                </a:ext>
              </a:extLst>
            </p:cNvPr>
            <p:cNvSpPr txBox="1"/>
            <p:nvPr/>
          </p:nvSpPr>
          <p:spPr>
            <a:xfrm>
              <a:off x="8725445" y="505347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Measurements</a:t>
              </a:r>
              <a:endParaRPr lang="en-GB" sz="2000" dirty="0">
                <a:latin typeface="Calibri" panose="020F0502020204030204" pitchFamily="34" charset="0"/>
                <a:cs typeface="Calibri" panose="020F0502020204030204" pitchFamily="34" charset="0"/>
              </a:endParaRPr>
            </a:p>
          </p:txBody>
        </p:sp>
        <p:sp>
          <p:nvSpPr>
            <p:cNvPr id="44" name="Arrow: Right 2049">
              <a:extLst>
                <a:ext uri="{FF2B5EF4-FFF2-40B4-BE49-F238E27FC236}">
                  <a16:creationId xmlns:a16="http://schemas.microsoft.com/office/drawing/2014/main" id="{41D1D7C5-CE38-D77C-A14B-59C2A8568CC0}"/>
                </a:ext>
              </a:extLst>
            </p:cNvPr>
            <p:cNvSpPr/>
            <p:nvPr/>
          </p:nvSpPr>
          <p:spPr>
            <a:xfrm rot="1468631" flipH="1">
              <a:off x="7473365" y="2184775"/>
              <a:ext cx="122426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5D6B493-B789-ADC4-8E10-589E70E1EC16}"/>
                    </a:ext>
                  </a:extLst>
                </p:cNvPr>
                <p:cNvSpPr txBox="1"/>
                <p:nvPr/>
              </p:nvSpPr>
              <p:spPr>
                <a:xfrm>
                  <a:off x="8161382" y="1903872"/>
                  <a:ext cx="4368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𝑖</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𝑖</m:t>
                            </m:r>
                          </m:sub>
                        </m:sSub>
                      </m:oMath>
                    </m:oMathPara>
                  </a14:m>
                  <a:endParaRPr lang="en-US" dirty="0"/>
                </a:p>
              </p:txBody>
            </p:sp>
          </mc:Choice>
          <mc:Fallback xmlns="">
            <p:sp>
              <p:nvSpPr>
                <p:cNvPr id="46" name="TextBox 45">
                  <a:extLst>
                    <a:ext uri="{FF2B5EF4-FFF2-40B4-BE49-F238E27FC236}">
                      <a16:creationId xmlns:a16="http://schemas.microsoft.com/office/drawing/2014/main" id="{15D6B493-B789-ADC4-8E10-589E70E1EC16}"/>
                    </a:ext>
                  </a:extLst>
                </p:cNvPr>
                <p:cNvSpPr txBox="1">
                  <a:spLocks noRot="1" noChangeAspect="1" noMove="1" noResize="1" noEditPoints="1" noAdjustHandles="1" noChangeArrowheads="1" noChangeShapeType="1" noTextEdit="1"/>
                </p:cNvSpPr>
                <p:nvPr/>
              </p:nvSpPr>
              <p:spPr>
                <a:xfrm>
                  <a:off x="8161382" y="1903872"/>
                  <a:ext cx="436880" cy="369332"/>
                </a:xfrm>
                <a:prstGeom prst="rect">
                  <a:avLst/>
                </a:prstGeom>
                <a:blipFill>
                  <a:blip r:embed="rId6"/>
                  <a:stretch>
                    <a:fillRect r="-40000"/>
                  </a:stretch>
                </a:blipFill>
              </p:spPr>
              <p:txBody>
                <a:bodyPr/>
                <a:lstStyle/>
                <a:p>
                  <a:r>
                    <a:rPr lang="en-US">
                      <a:noFill/>
                    </a:rPr>
                    <a:t> </a:t>
                  </a:r>
                </a:p>
              </p:txBody>
            </p:sp>
          </mc:Fallback>
        </mc:AlternateContent>
      </p:grpSp>
      <p:sp>
        <p:nvSpPr>
          <p:cNvPr id="36" name="TextBox 35">
            <a:extLst>
              <a:ext uri="{FF2B5EF4-FFF2-40B4-BE49-F238E27FC236}">
                <a16:creationId xmlns:a16="http://schemas.microsoft.com/office/drawing/2014/main" id="{7E47CDD4-9265-B6F6-78BE-A76D8B1E1921}"/>
              </a:ext>
            </a:extLst>
          </p:cNvPr>
          <p:cNvSpPr txBox="1"/>
          <p:nvPr/>
        </p:nvSpPr>
        <p:spPr>
          <a:xfrm>
            <a:off x="1191276" y="5163290"/>
            <a:ext cx="2275275"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Climate model PPE </a:t>
            </a:r>
          </a:p>
        </p:txBody>
      </p:sp>
      <p:pic>
        <p:nvPicPr>
          <p:cNvPr id="41" name="Picture 40" descr="A picture containing sitting, table, holding, person&#10;&#10;Description automatically generated">
            <a:extLst>
              <a:ext uri="{FF2B5EF4-FFF2-40B4-BE49-F238E27FC236}">
                <a16:creationId xmlns:a16="http://schemas.microsoft.com/office/drawing/2014/main" id="{A4653841-1136-2E4B-B668-6337C1169AA6}"/>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445219" y="2045206"/>
            <a:ext cx="2443694" cy="2460822"/>
          </a:xfrm>
          <a:prstGeom prst="ellipse">
            <a:avLst/>
          </a:prstGeom>
        </p:spPr>
      </p:pic>
      <p:sp>
        <p:nvSpPr>
          <p:cNvPr id="43" name="Arrow: Right 2049">
            <a:extLst>
              <a:ext uri="{FF2B5EF4-FFF2-40B4-BE49-F238E27FC236}">
                <a16:creationId xmlns:a16="http://schemas.microsoft.com/office/drawing/2014/main" id="{891B2DAF-9A30-24CC-43C3-7BDB095796E1}"/>
              </a:ext>
            </a:extLst>
          </p:cNvPr>
          <p:cNvSpPr/>
          <p:nvPr/>
        </p:nvSpPr>
        <p:spPr>
          <a:xfrm rot="19831218">
            <a:off x="3396420" y="2373696"/>
            <a:ext cx="1494376"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E81E610-8DA9-6402-6AC7-F4C0D243A8BB}"/>
                  </a:ext>
                </a:extLst>
              </p:cNvPr>
              <p:cNvSpPr txBox="1"/>
              <p:nvPr/>
            </p:nvSpPr>
            <p:spPr>
              <a:xfrm>
                <a:off x="3051779" y="1990393"/>
                <a:ext cx="1026160"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𝐹</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 </m:t>
                          </m:r>
                          <m:r>
                            <a:rPr lang="en-GB" b="0" i="1" smtClean="0">
                              <a:latin typeface="Cambria Math" panose="02040503050406030204" pitchFamily="18" charset="0"/>
                            </a:rPr>
                            <m:t>𝜃</m:t>
                          </m:r>
                        </m:e>
                      </m:d>
                    </m:oMath>
                  </m:oMathPara>
                </a14:m>
                <a:endParaRPr lang="en-US" dirty="0"/>
              </a:p>
            </p:txBody>
          </p:sp>
        </mc:Choice>
        <mc:Fallback xmlns="">
          <p:sp>
            <p:nvSpPr>
              <p:cNvPr id="48" name="TextBox 47">
                <a:extLst>
                  <a:ext uri="{FF2B5EF4-FFF2-40B4-BE49-F238E27FC236}">
                    <a16:creationId xmlns:a16="http://schemas.microsoft.com/office/drawing/2014/main" id="{6E81E610-8DA9-6402-6AC7-F4C0D243A8BB}"/>
                  </a:ext>
                </a:extLst>
              </p:cNvPr>
              <p:cNvSpPr txBox="1">
                <a:spLocks noRot="1" noChangeAspect="1" noMove="1" noResize="1" noEditPoints="1" noAdjustHandles="1" noChangeArrowheads="1" noChangeShapeType="1" noTextEdit="1"/>
              </p:cNvSpPr>
              <p:nvPr/>
            </p:nvSpPr>
            <p:spPr>
              <a:xfrm>
                <a:off x="3051779" y="1990393"/>
                <a:ext cx="1026160" cy="391646"/>
              </a:xfrm>
              <a:prstGeom prst="rect">
                <a:avLst/>
              </a:prstGeom>
              <a:blipFill>
                <a:blip r:embed="rId9"/>
                <a:stretch>
                  <a:fillRect r="-595" b="-7813"/>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20D66215-6B40-DD05-6EF4-681CDF3EEEC0}"/>
              </a:ext>
            </a:extLst>
          </p:cNvPr>
          <p:cNvGrpSpPr/>
          <p:nvPr/>
        </p:nvGrpSpPr>
        <p:grpSpPr>
          <a:xfrm>
            <a:off x="4327530" y="4066542"/>
            <a:ext cx="3536936" cy="2797716"/>
            <a:chOff x="4327530" y="4066542"/>
            <a:chExt cx="3536936" cy="2797716"/>
          </a:xfrm>
        </p:grpSpPr>
        <p:pic>
          <p:nvPicPr>
            <p:cNvPr id="7" name="Picture 2">
              <a:extLst>
                <a:ext uri="{FF2B5EF4-FFF2-40B4-BE49-F238E27FC236}">
                  <a16:creationId xmlns:a16="http://schemas.microsoft.com/office/drawing/2014/main" id="{1CFA9632-B48D-5309-620F-5A834DB070A5}"/>
                </a:ext>
              </a:extLst>
            </p:cNvPr>
            <p:cNvPicPr>
              <a:picLocks noChangeAspect="1" noChangeArrowheads="1"/>
            </p:cNvPicPr>
            <p:nvPr/>
          </p:nvPicPr>
          <p:blipFill>
            <a:blip r:embed="rId10"/>
            <a:srcRect/>
            <a:stretch/>
          </p:blipFill>
          <p:spPr bwMode="auto">
            <a:xfrm>
              <a:off x="4327530" y="4066542"/>
              <a:ext cx="3536936" cy="249960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68389C3-CA09-7E4E-51D3-9D8701F3F721}"/>
                </a:ext>
              </a:extLst>
            </p:cNvPr>
            <p:cNvSpPr txBox="1"/>
            <p:nvPr/>
          </p:nvSpPr>
          <p:spPr>
            <a:xfrm>
              <a:off x="4657047" y="646414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Projections</a:t>
              </a:r>
              <a:endParaRPr lang="en-GB" sz="2000" dirty="0">
                <a:latin typeface="Calibri" panose="020F0502020204030204" pitchFamily="34" charset="0"/>
                <a:cs typeface="Calibri" panose="020F0502020204030204" pitchFamily="34" charset="0"/>
              </a:endParaRPr>
            </a:p>
          </p:txBody>
        </p:sp>
      </p:grpSp>
      <p:sp>
        <p:nvSpPr>
          <p:cNvPr id="19" name="Arrow: Right 2049">
            <a:extLst>
              <a:ext uri="{FF2B5EF4-FFF2-40B4-BE49-F238E27FC236}">
                <a16:creationId xmlns:a16="http://schemas.microsoft.com/office/drawing/2014/main" id="{AF0C96ED-74D5-C856-5FE7-E3BDF005DF4D}"/>
              </a:ext>
            </a:extLst>
          </p:cNvPr>
          <p:cNvSpPr/>
          <p:nvPr/>
        </p:nvSpPr>
        <p:spPr>
          <a:xfrm rot="16200000" flipH="1">
            <a:off x="5842379" y="3414678"/>
            <a:ext cx="50724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p:pic>
        <p:nvPicPr>
          <p:cNvPr id="29" name="Picture 28" descr="A picture containing sitting, table, holding, person&#10;&#10;Description automatically generated">
            <a:extLst>
              <a:ext uri="{FF2B5EF4-FFF2-40B4-BE49-F238E27FC236}">
                <a16:creationId xmlns:a16="http://schemas.microsoft.com/office/drawing/2014/main" id="{66A8E688-2EA0-A39F-C024-B25BC3747FC0}"/>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792489" y="2407466"/>
            <a:ext cx="2443694" cy="2460822"/>
          </a:xfrm>
          <a:prstGeom prst="ellipse">
            <a:avLst/>
          </a:prstGeom>
        </p:spPr>
      </p:pic>
      <p:pic>
        <p:nvPicPr>
          <p:cNvPr id="33" name="Picture 32" descr="A picture containing sitting, table, holding, person&#10;&#10;Description automatically generated">
            <a:extLst>
              <a:ext uri="{FF2B5EF4-FFF2-40B4-BE49-F238E27FC236}">
                <a16:creationId xmlns:a16="http://schemas.microsoft.com/office/drawing/2014/main" id="{49C40927-F879-FA3C-0795-0BC845D73D4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1154749" y="2754736"/>
            <a:ext cx="2443694" cy="2460822"/>
          </a:xfrm>
          <a:prstGeom prst="ellipse">
            <a:avLst/>
          </a:prstGeom>
        </p:spPr>
      </p:pic>
      <p:sp>
        <p:nvSpPr>
          <p:cNvPr id="2" name="TextBox 1">
            <a:extLst>
              <a:ext uri="{FF2B5EF4-FFF2-40B4-BE49-F238E27FC236}">
                <a16:creationId xmlns:a16="http://schemas.microsoft.com/office/drawing/2014/main" id="{DE97A034-8FBE-222D-8054-B9A5B08E694A}"/>
              </a:ext>
            </a:extLst>
          </p:cNvPr>
          <p:cNvSpPr txBox="1"/>
          <p:nvPr/>
        </p:nvSpPr>
        <p:spPr>
          <a:xfrm>
            <a:off x="9612311" y="6404347"/>
            <a:ext cx="2409012" cy="369332"/>
          </a:xfrm>
          <a:prstGeom prst="rect">
            <a:avLst/>
          </a:prstGeom>
          <a:noFill/>
        </p:spPr>
        <p:txBody>
          <a:bodyPr wrap="square">
            <a:spAutoFit/>
          </a:bodyPr>
          <a:lstStyle/>
          <a:p>
            <a:r>
              <a:rPr lang="en-GB" dirty="0">
                <a:latin typeface="Calibri Light" panose="020F0302020204030204" pitchFamily="34" charset="0"/>
              </a:rPr>
              <a:t>Watson-Parris (in prep.)</a:t>
            </a:r>
          </a:p>
        </p:txBody>
      </p:sp>
      <p:pic>
        <p:nvPicPr>
          <p:cNvPr id="3" name="Picture 2">
            <a:extLst>
              <a:ext uri="{FF2B5EF4-FFF2-40B4-BE49-F238E27FC236}">
                <a16:creationId xmlns:a16="http://schemas.microsoft.com/office/drawing/2014/main" id="{8F902487-63F6-B9AD-924B-E5C913F3C4EC}"/>
              </a:ext>
            </a:extLst>
          </p:cNvPr>
          <p:cNvPicPr>
            <a:picLocks noChangeAspect="1"/>
          </p:cNvPicPr>
          <p:nvPr/>
        </p:nvPicPr>
        <p:blipFill>
          <a:blip r:embed="rId11"/>
          <a:stretch>
            <a:fillRect/>
          </a:stretch>
        </p:blipFill>
        <p:spPr>
          <a:xfrm>
            <a:off x="5179369" y="1646210"/>
            <a:ext cx="1833257" cy="1581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5958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56CC8-413F-404E-3BDF-3F692E75500E}"/>
              </a:ext>
            </a:extLst>
          </p:cNvPr>
          <p:cNvSpPr>
            <a:spLocks noGrp="1"/>
          </p:cNvSpPr>
          <p:nvPr>
            <p:ph type="sldNum" idx="12"/>
          </p:nvPr>
        </p:nvSpPr>
        <p:spPr/>
        <p:txBody>
          <a:bodyPr/>
          <a:lstStyle/>
          <a:p>
            <a:fld id="{00000000-1234-1234-1234-123412341234}" type="slidenum">
              <a:rPr lang="en-GB" smtClean="0"/>
              <a:pPr/>
              <a:t>54</a:t>
            </a:fld>
            <a:endParaRPr lang="en-GB" dirty="0"/>
          </a:p>
        </p:txBody>
      </p:sp>
      <p:sp>
        <p:nvSpPr>
          <p:cNvPr id="5" name="Title 1">
            <a:extLst>
              <a:ext uri="{FF2B5EF4-FFF2-40B4-BE49-F238E27FC236}">
                <a16:creationId xmlns:a16="http://schemas.microsoft.com/office/drawing/2014/main" id="{E88EA75D-8EF5-ECDF-DC77-2B92EA499E17}"/>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Closing the constraint loop</a:t>
            </a:r>
          </a:p>
        </p:txBody>
      </p:sp>
      <p:grpSp>
        <p:nvGrpSpPr>
          <p:cNvPr id="50" name="Group 49">
            <a:extLst>
              <a:ext uri="{FF2B5EF4-FFF2-40B4-BE49-F238E27FC236}">
                <a16:creationId xmlns:a16="http://schemas.microsoft.com/office/drawing/2014/main" id="{E0366671-EA50-FA5D-1954-7848AC62A467}"/>
              </a:ext>
            </a:extLst>
          </p:cNvPr>
          <p:cNvGrpSpPr/>
          <p:nvPr/>
        </p:nvGrpSpPr>
        <p:grpSpPr>
          <a:xfrm>
            <a:off x="7473365" y="1540333"/>
            <a:ext cx="4284154" cy="3913255"/>
            <a:chOff x="7473365" y="1540333"/>
            <a:chExt cx="4284154" cy="3913255"/>
          </a:xfrm>
        </p:grpSpPr>
        <p:grpSp>
          <p:nvGrpSpPr>
            <p:cNvPr id="25" name="Group 24">
              <a:extLst>
                <a:ext uri="{FF2B5EF4-FFF2-40B4-BE49-F238E27FC236}">
                  <a16:creationId xmlns:a16="http://schemas.microsoft.com/office/drawing/2014/main" id="{C890ACBA-1D5A-21A8-04A9-36A7D4695243}"/>
                </a:ext>
              </a:extLst>
            </p:cNvPr>
            <p:cNvGrpSpPr/>
            <p:nvPr/>
          </p:nvGrpSpPr>
          <p:grpSpPr>
            <a:xfrm>
              <a:off x="8942550" y="3066602"/>
              <a:ext cx="2443694" cy="1910629"/>
              <a:chOff x="8275602" y="3429000"/>
              <a:chExt cx="3734260" cy="3090417"/>
            </a:xfrm>
          </p:grpSpPr>
          <p:sp>
            <p:nvSpPr>
              <p:cNvPr id="9" name="Double Wave 8">
                <a:extLst>
                  <a:ext uri="{FF2B5EF4-FFF2-40B4-BE49-F238E27FC236}">
                    <a16:creationId xmlns:a16="http://schemas.microsoft.com/office/drawing/2014/main" id="{FB031853-0FAD-49B1-FC7C-C3C3BA65C1D1}"/>
                  </a:ext>
                </a:extLst>
              </p:cNvPr>
              <p:cNvSpPr/>
              <p:nvPr/>
            </p:nvSpPr>
            <p:spPr>
              <a:xfrm>
                <a:off x="8275602" y="3429000"/>
                <a:ext cx="3734260" cy="2960547"/>
              </a:xfrm>
              <a:prstGeom prst="doubleWave">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1F9C72-7608-5B48-0C8B-3F6B0A2344E9}"/>
                  </a:ext>
                </a:extLst>
              </p:cNvPr>
              <p:cNvSpPr/>
              <p:nvPr/>
            </p:nvSpPr>
            <p:spPr>
              <a:xfrm>
                <a:off x="8275602" y="4411839"/>
                <a:ext cx="3734259" cy="702526"/>
              </a:xfrm>
              <a:prstGeom prst="rect">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02648E-A4FA-1BCB-279D-DC79FB7F6A16}"/>
                  </a:ext>
                </a:extLst>
              </p:cNvPr>
              <p:cNvSpPr/>
              <p:nvPr/>
            </p:nvSpPr>
            <p:spPr>
              <a:xfrm>
                <a:off x="8275602" y="5114365"/>
                <a:ext cx="3734259" cy="702526"/>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537E7-E832-F7E2-8B14-AE63B12611BD}"/>
                  </a:ext>
                </a:extLst>
              </p:cNvPr>
              <p:cNvSpPr/>
              <p:nvPr/>
            </p:nvSpPr>
            <p:spPr>
              <a:xfrm>
                <a:off x="8275602" y="5816891"/>
                <a:ext cx="3734259" cy="702526"/>
              </a:xfrm>
              <a:prstGeom prst="rect">
                <a:avLst/>
              </a:prstGeom>
              <a:solidFill>
                <a:srgbClr val="00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87CA71D6-39D8-5DD5-DA4D-AB4AE579E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6845">
                <a:off x="11241710" y="4987087"/>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D37CA7B-7D7C-B2FD-FC61-29FF2AE15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121">
                <a:off x="10036960" y="4542041"/>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D6B76F-49FA-7972-FDB7-E6AB806FA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1001">
                <a:off x="8740363" y="3908458"/>
                <a:ext cx="175247" cy="1274521"/>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Graphic 15" descr="Satellite">
              <a:extLst>
                <a:ext uri="{FF2B5EF4-FFF2-40B4-BE49-F238E27FC236}">
                  <a16:creationId xmlns:a16="http://schemas.microsoft.com/office/drawing/2014/main" id="{411D0201-4F03-2992-B004-AD6F05086C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28001">
              <a:off x="10843119" y="1540333"/>
              <a:ext cx="914400" cy="914400"/>
            </a:xfrm>
            <a:prstGeom prst="rect">
              <a:avLst/>
            </a:prstGeom>
          </p:spPr>
        </p:pic>
        <p:sp>
          <p:nvSpPr>
            <p:cNvPr id="18" name="Left Arrow 40">
              <a:extLst>
                <a:ext uri="{FF2B5EF4-FFF2-40B4-BE49-F238E27FC236}">
                  <a16:creationId xmlns:a16="http://schemas.microsoft.com/office/drawing/2014/main" id="{253102BC-C12B-9B46-52E5-81B7E654F227}"/>
                </a:ext>
              </a:extLst>
            </p:cNvPr>
            <p:cNvSpPr/>
            <p:nvPr/>
          </p:nvSpPr>
          <p:spPr>
            <a:xfrm rot="16200000" flipH="1">
              <a:off x="9470790" y="2370504"/>
              <a:ext cx="703778" cy="337206"/>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Left Arrow 40">
              <a:extLst>
                <a:ext uri="{FF2B5EF4-FFF2-40B4-BE49-F238E27FC236}">
                  <a16:creationId xmlns:a16="http://schemas.microsoft.com/office/drawing/2014/main" id="{C6CDAB69-B868-D1C0-1367-918D00ABC689}"/>
                </a:ext>
              </a:extLst>
            </p:cNvPr>
            <p:cNvSpPr/>
            <p:nvPr/>
          </p:nvSpPr>
          <p:spPr>
            <a:xfrm rot="16200000" flipH="1">
              <a:off x="10434212" y="2057553"/>
              <a:ext cx="139589" cy="367268"/>
            </a:xfrm>
            <a:prstGeom prst="leftArrow">
              <a:avLst>
                <a:gd name="adj1" fmla="val 50000"/>
                <a:gd name="adj2" fmla="val 100000"/>
              </a:avLst>
            </a:prstGeom>
            <a:solidFill>
              <a:srgbClr val="9411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8900"/>
                </a:solidFill>
                <a:effectLst/>
                <a:uLnTx/>
                <a:uFillTx/>
                <a:latin typeface="Calibri" panose="020F0502020204030204"/>
                <a:ea typeface="+mn-ea"/>
                <a:cs typeface="+mn-cs"/>
              </a:endParaRPr>
            </a:p>
          </p:txBody>
        </p:sp>
        <p:sp>
          <p:nvSpPr>
            <p:cNvPr id="24" name="Wave 23">
              <a:extLst>
                <a:ext uri="{FF2B5EF4-FFF2-40B4-BE49-F238E27FC236}">
                  <a16:creationId xmlns:a16="http://schemas.microsoft.com/office/drawing/2014/main" id="{10E74EF6-6351-7EDE-2E9C-C64BEFDC7886}"/>
                </a:ext>
              </a:extLst>
            </p:cNvPr>
            <p:cNvSpPr/>
            <p:nvPr/>
          </p:nvSpPr>
          <p:spPr>
            <a:xfrm rot="16200000">
              <a:off x="10188441" y="2485143"/>
              <a:ext cx="619635" cy="271311"/>
            </a:xfrm>
            <a:prstGeom prst="wave">
              <a:avLst>
                <a:gd name="adj1" fmla="val 19065"/>
                <a:gd name="adj2" fmla="val 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5883E2A-6678-21CD-47C2-398110DABBD2}"/>
                </a:ext>
              </a:extLst>
            </p:cNvPr>
            <p:cNvSpPr txBox="1"/>
            <p:nvPr/>
          </p:nvSpPr>
          <p:spPr>
            <a:xfrm>
              <a:off x="8725445" y="505347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Measurements</a:t>
              </a:r>
              <a:endParaRPr lang="en-GB" sz="2000" dirty="0">
                <a:latin typeface="Calibri" panose="020F0502020204030204" pitchFamily="34" charset="0"/>
                <a:cs typeface="Calibri" panose="020F0502020204030204" pitchFamily="34" charset="0"/>
              </a:endParaRPr>
            </a:p>
          </p:txBody>
        </p:sp>
        <p:sp>
          <p:nvSpPr>
            <p:cNvPr id="44" name="Arrow: Right 2049">
              <a:extLst>
                <a:ext uri="{FF2B5EF4-FFF2-40B4-BE49-F238E27FC236}">
                  <a16:creationId xmlns:a16="http://schemas.microsoft.com/office/drawing/2014/main" id="{41D1D7C5-CE38-D77C-A14B-59C2A8568CC0}"/>
                </a:ext>
              </a:extLst>
            </p:cNvPr>
            <p:cNvSpPr/>
            <p:nvPr/>
          </p:nvSpPr>
          <p:spPr>
            <a:xfrm rot="1468631" flipH="1">
              <a:off x="7473365" y="2184775"/>
              <a:ext cx="122426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5D6B493-B789-ADC4-8E10-589E70E1EC16}"/>
                    </a:ext>
                  </a:extLst>
                </p:cNvPr>
                <p:cNvSpPr txBox="1"/>
                <p:nvPr/>
              </p:nvSpPr>
              <p:spPr>
                <a:xfrm>
                  <a:off x="8161382" y="1903872"/>
                  <a:ext cx="4368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𝑖</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𝑖</m:t>
                            </m:r>
                          </m:sub>
                        </m:sSub>
                      </m:oMath>
                    </m:oMathPara>
                  </a14:m>
                  <a:endParaRPr lang="en-US" dirty="0"/>
                </a:p>
              </p:txBody>
            </p:sp>
          </mc:Choice>
          <mc:Fallback xmlns="">
            <p:sp>
              <p:nvSpPr>
                <p:cNvPr id="46" name="TextBox 45">
                  <a:extLst>
                    <a:ext uri="{FF2B5EF4-FFF2-40B4-BE49-F238E27FC236}">
                      <a16:creationId xmlns:a16="http://schemas.microsoft.com/office/drawing/2014/main" id="{15D6B493-B789-ADC4-8E10-589E70E1EC16}"/>
                    </a:ext>
                  </a:extLst>
                </p:cNvPr>
                <p:cNvSpPr txBox="1">
                  <a:spLocks noRot="1" noChangeAspect="1" noMove="1" noResize="1" noEditPoints="1" noAdjustHandles="1" noChangeArrowheads="1" noChangeShapeType="1" noTextEdit="1"/>
                </p:cNvSpPr>
                <p:nvPr/>
              </p:nvSpPr>
              <p:spPr>
                <a:xfrm>
                  <a:off x="8161382" y="1903872"/>
                  <a:ext cx="436880" cy="369332"/>
                </a:xfrm>
                <a:prstGeom prst="rect">
                  <a:avLst/>
                </a:prstGeom>
                <a:blipFill>
                  <a:blip r:embed="rId6"/>
                  <a:stretch>
                    <a:fillRect r="-40000"/>
                  </a:stretch>
                </a:blipFill>
              </p:spPr>
              <p:txBody>
                <a:bodyPr/>
                <a:lstStyle/>
                <a:p>
                  <a:r>
                    <a:rPr lang="en-US">
                      <a:noFill/>
                    </a:rPr>
                    <a:t> </a:t>
                  </a:r>
                </a:p>
              </p:txBody>
            </p:sp>
          </mc:Fallback>
        </mc:AlternateContent>
      </p:grpSp>
      <p:sp>
        <p:nvSpPr>
          <p:cNvPr id="36" name="TextBox 35">
            <a:extLst>
              <a:ext uri="{FF2B5EF4-FFF2-40B4-BE49-F238E27FC236}">
                <a16:creationId xmlns:a16="http://schemas.microsoft.com/office/drawing/2014/main" id="{7E47CDD4-9265-B6F6-78BE-A76D8B1E1921}"/>
              </a:ext>
            </a:extLst>
          </p:cNvPr>
          <p:cNvSpPr txBox="1"/>
          <p:nvPr/>
        </p:nvSpPr>
        <p:spPr>
          <a:xfrm>
            <a:off x="1191276" y="5163290"/>
            <a:ext cx="2275275"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Climate model PPE </a:t>
            </a:r>
          </a:p>
        </p:txBody>
      </p:sp>
      <p:pic>
        <p:nvPicPr>
          <p:cNvPr id="41" name="Picture 40" descr="A picture containing sitting, table, holding, person&#10;&#10;Description automatically generated">
            <a:extLst>
              <a:ext uri="{FF2B5EF4-FFF2-40B4-BE49-F238E27FC236}">
                <a16:creationId xmlns:a16="http://schemas.microsoft.com/office/drawing/2014/main" id="{A4653841-1136-2E4B-B668-6337C1169AA6}"/>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445219" y="2045206"/>
            <a:ext cx="2443694" cy="2460822"/>
          </a:xfrm>
          <a:prstGeom prst="ellipse">
            <a:avLst/>
          </a:prstGeom>
        </p:spPr>
      </p:pic>
      <p:sp>
        <p:nvSpPr>
          <p:cNvPr id="43" name="Arrow: Right 2049">
            <a:extLst>
              <a:ext uri="{FF2B5EF4-FFF2-40B4-BE49-F238E27FC236}">
                <a16:creationId xmlns:a16="http://schemas.microsoft.com/office/drawing/2014/main" id="{891B2DAF-9A30-24CC-43C3-7BDB095796E1}"/>
              </a:ext>
            </a:extLst>
          </p:cNvPr>
          <p:cNvSpPr/>
          <p:nvPr/>
        </p:nvSpPr>
        <p:spPr>
          <a:xfrm rot="19831218">
            <a:off x="3396420" y="2373696"/>
            <a:ext cx="1494376"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E81E610-8DA9-6402-6AC7-F4C0D243A8BB}"/>
                  </a:ext>
                </a:extLst>
              </p:cNvPr>
              <p:cNvSpPr txBox="1"/>
              <p:nvPr/>
            </p:nvSpPr>
            <p:spPr>
              <a:xfrm>
                <a:off x="3051779" y="1990393"/>
                <a:ext cx="1026160"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𝑗</m:t>
                          </m:r>
                        </m:sub>
                      </m:sSub>
                      <m:r>
                        <a:rPr lang="en-GB" b="0" i="1" smtClean="0">
                          <a:latin typeface="Cambria Math" panose="02040503050406030204" pitchFamily="18" charset="0"/>
                        </a:rPr>
                        <m:t>,</m:t>
                      </m:r>
                      <m:r>
                        <a:rPr lang="en-GB" i="1">
                          <a:latin typeface="Cambria Math" panose="02040503050406030204" pitchFamily="18" charset="0"/>
                        </a:rPr>
                        <m:t>𝐹</m:t>
                      </m:r>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 </m:t>
                          </m:r>
                          <m:r>
                            <a:rPr lang="en-GB" i="1">
                              <a:latin typeface="Cambria Math" panose="02040503050406030204" pitchFamily="18" charset="0"/>
                            </a:rPr>
                            <m:t>𝜃</m:t>
                          </m:r>
                        </m:e>
                      </m:d>
                    </m:oMath>
                  </m:oMathPara>
                </a14:m>
                <a:endParaRPr lang="en-US" dirty="0"/>
              </a:p>
            </p:txBody>
          </p:sp>
        </mc:Choice>
        <mc:Fallback xmlns="">
          <p:sp>
            <p:nvSpPr>
              <p:cNvPr id="48" name="TextBox 47">
                <a:extLst>
                  <a:ext uri="{FF2B5EF4-FFF2-40B4-BE49-F238E27FC236}">
                    <a16:creationId xmlns:a16="http://schemas.microsoft.com/office/drawing/2014/main" id="{6E81E610-8DA9-6402-6AC7-F4C0D243A8BB}"/>
                  </a:ext>
                </a:extLst>
              </p:cNvPr>
              <p:cNvSpPr txBox="1">
                <a:spLocks noRot="1" noChangeAspect="1" noMove="1" noResize="1" noEditPoints="1" noAdjustHandles="1" noChangeArrowheads="1" noChangeShapeType="1" noTextEdit="1"/>
              </p:cNvSpPr>
              <p:nvPr/>
            </p:nvSpPr>
            <p:spPr>
              <a:xfrm>
                <a:off x="3051779" y="1990393"/>
                <a:ext cx="1026160" cy="391646"/>
              </a:xfrm>
              <a:prstGeom prst="rect">
                <a:avLst/>
              </a:prstGeom>
              <a:blipFill>
                <a:blip r:embed="rId9"/>
                <a:stretch>
                  <a:fillRect r="-595" b="-7813"/>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20D66215-6B40-DD05-6EF4-681CDF3EEEC0}"/>
              </a:ext>
            </a:extLst>
          </p:cNvPr>
          <p:cNvGrpSpPr/>
          <p:nvPr/>
        </p:nvGrpSpPr>
        <p:grpSpPr>
          <a:xfrm>
            <a:off x="4327530" y="4066542"/>
            <a:ext cx="3536936" cy="2797716"/>
            <a:chOff x="4327530" y="4066542"/>
            <a:chExt cx="3536936" cy="2797716"/>
          </a:xfrm>
        </p:grpSpPr>
        <p:pic>
          <p:nvPicPr>
            <p:cNvPr id="7" name="Picture 2">
              <a:extLst>
                <a:ext uri="{FF2B5EF4-FFF2-40B4-BE49-F238E27FC236}">
                  <a16:creationId xmlns:a16="http://schemas.microsoft.com/office/drawing/2014/main" id="{1CFA9632-B48D-5309-620F-5A834DB070A5}"/>
                </a:ext>
              </a:extLst>
            </p:cNvPr>
            <p:cNvPicPr>
              <a:picLocks noChangeAspect="1" noChangeArrowheads="1"/>
            </p:cNvPicPr>
            <p:nvPr/>
          </p:nvPicPr>
          <p:blipFill>
            <a:blip r:embed="rId10"/>
            <a:srcRect/>
            <a:stretch/>
          </p:blipFill>
          <p:spPr bwMode="auto">
            <a:xfrm>
              <a:off x="4327530" y="4066542"/>
              <a:ext cx="3536936" cy="249960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68389C3-CA09-7E4E-51D3-9D8701F3F721}"/>
                </a:ext>
              </a:extLst>
            </p:cNvPr>
            <p:cNvSpPr txBox="1"/>
            <p:nvPr/>
          </p:nvSpPr>
          <p:spPr>
            <a:xfrm>
              <a:off x="4657047" y="646414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Projections</a:t>
              </a:r>
              <a:endParaRPr lang="en-GB" sz="2000" dirty="0">
                <a:latin typeface="Calibri" panose="020F0502020204030204" pitchFamily="34" charset="0"/>
                <a:cs typeface="Calibri" panose="020F0502020204030204" pitchFamily="34" charset="0"/>
              </a:endParaRPr>
            </a:p>
          </p:txBody>
        </p:sp>
      </p:grpSp>
      <p:sp>
        <p:nvSpPr>
          <p:cNvPr id="19" name="Arrow: Right 2049">
            <a:extLst>
              <a:ext uri="{FF2B5EF4-FFF2-40B4-BE49-F238E27FC236}">
                <a16:creationId xmlns:a16="http://schemas.microsoft.com/office/drawing/2014/main" id="{AF0C96ED-74D5-C856-5FE7-E3BDF005DF4D}"/>
              </a:ext>
            </a:extLst>
          </p:cNvPr>
          <p:cNvSpPr/>
          <p:nvPr/>
        </p:nvSpPr>
        <p:spPr>
          <a:xfrm rot="16200000" flipH="1">
            <a:off x="5842379" y="3414678"/>
            <a:ext cx="50724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p:pic>
        <p:nvPicPr>
          <p:cNvPr id="29" name="Picture 28" descr="A picture containing sitting, table, holding, person&#10;&#10;Description automatically generated">
            <a:extLst>
              <a:ext uri="{FF2B5EF4-FFF2-40B4-BE49-F238E27FC236}">
                <a16:creationId xmlns:a16="http://schemas.microsoft.com/office/drawing/2014/main" id="{66A8E688-2EA0-A39F-C024-B25BC3747FC0}"/>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792489" y="2407466"/>
            <a:ext cx="2443694" cy="2460822"/>
          </a:xfrm>
          <a:prstGeom prst="ellipse">
            <a:avLst/>
          </a:prstGeom>
        </p:spPr>
      </p:pic>
      <p:pic>
        <p:nvPicPr>
          <p:cNvPr id="33" name="Picture 32" descr="A picture containing sitting, table, holding, person&#10;&#10;Description automatically generated">
            <a:extLst>
              <a:ext uri="{FF2B5EF4-FFF2-40B4-BE49-F238E27FC236}">
                <a16:creationId xmlns:a16="http://schemas.microsoft.com/office/drawing/2014/main" id="{49C40927-F879-FA3C-0795-0BC845D73D4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1154749" y="2754736"/>
            <a:ext cx="2443694" cy="2460822"/>
          </a:xfrm>
          <a:prstGeom prst="ellipse">
            <a:avLst/>
          </a:prstGeom>
        </p:spPr>
      </p:pic>
      <p:sp>
        <p:nvSpPr>
          <p:cNvPr id="2" name="Bent Arrow 1">
            <a:extLst>
              <a:ext uri="{FF2B5EF4-FFF2-40B4-BE49-F238E27FC236}">
                <a16:creationId xmlns:a16="http://schemas.microsoft.com/office/drawing/2014/main" id="{CC5D09B3-7CD5-08F2-61F1-AFB6C303A806}"/>
              </a:ext>
            </a:extLst>
          </p:cNvPr>
          <p:cNvSpPr/>
          <p:nvPr/>
        </p:nvSpPr>
        <p:spPr>
          <a:xfrm rot="14650367">
            <a:off x="2633973" y="5582340"/>
            <a:ext cx="1159170" cy="107274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4BF84801-BAB5-FE0C-5943-790EF549126F}"/>
              </a:ext>
            </a:extLst>
          </p:cNvPr>
          <p:cNvSpPr txBox="1"/>
          <p:nvPr/>
        </p:nvSpPr>
        <p:spPr>
          <a:xfrm>
            <a:off x="9612311" y="6404347"/>
            <a:ext cx="2409012" cy="369332"/>
          </a:xfrm>
          <a:prstGeom prst="rect">
            <a:avLst/>
          </a:prstGeom>
          <a:noFill/>
        </p:spPr>
        <p:txBody>
          <a:bodyPr wrap="square">
            <a:spAutoFit/>
          </a:bodyPr>
          <a:lstStyle/>
          <a:p>
            <a:r>
              <a:rPr lang="en-GB" dirty="0">
                <a:latin typeface="Calibri Light" panose="020F0302020204030204" pitchFamily="34" charset="0"/>
              </a:rPr>
              <a:t>Watson-Parris (in prep.)</a:t>
            </a:r>
          </a:p>
        </p:txBody>
      </p:sp>
      <p:pic>
        <p:nvPicPr>
          <p:cNvPr id="6" name="Picture 5">
            <a:extLst>
              <a:ext uri="{FF2B5EF4-FFF2-40B4-BE49-F238E27FC236}">
                <a16:creationId xmlns:a16="http://schemas.microsoft.com/office/drawing/2014/main" id="{165D1CF4-5EDC-6284-F6AD-66074F65D8B8}"/>
              </a:ext>
            </a:extLst>
          </p:cNvPr>
          <p:cNvPicPr>
            <a:picLocks noChangeAspect="1"/>
          </p:cNvPicPr>
          <p:nvPr/>
        </p:nvPicPr>
        <p:blipFill>
          <a:blip r:embed="rId11"/>
          <a:stretch>
            <a:fillRect/>
          </a:stretch>
        </p:blipFill>
        <p:spPr>
          <a:xfrm>
            <a:off x="5179369" y="1646210"/>
            <a:ext cx="1833257" cy="1581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8413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56CC8-413F-404E-3BDF-3F692E75500E}"/>
              </a:ext>
            </a:extLst>
          </p:cNvPr>
          <p:cNvSpPr>
            <a:spLocks noGrp="1"/>
          </p:cNvSpPr>
          <p:nvPr>
            <p:ph type="sldNum" idx="12"/>
          </p:nvPr>
        </p:nvSpPr>
        <p:spPr/>
        <p:txBody>
          <a:bodyPr/>
          <a:lstStyle/>
          <a:p>
            <a:fld id="{00000000-1234-1234-1234-123412341234}" type="slidenum">
              <a:rPr lang="en-GB" smtClean="0"/>
              <a:pPr/>
              <a:t>55</a:t>
            </a:fld>
            <a:endParaRPr lang="en-GB" dirty="0"/>
          </a:p>
        </p:txBody>
      </p:sp>
      <p:sp>
        <p:nvSpPr>
          <p:cNvPr id="5" name="Title 1">
            <a:extLst>
              <a:ext uri="{FF2B5EF4-FFF2-40B4-BE49-F238E27FC236}">
                <a16:creationId xmlns:a16="http://schemas.microsoft.com/office/drawing/2014/main" id="{E88EA75D-8EF5-ECDF-DC77-2B92EA499E17}"/>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Closing the constraint loop</a:t>
            </a:r>
          </a:p>
        </p:txBody>
      </p:sp>
      <p:grpSp>
        <p:nvGrpSpPr>
          <p:cNvPr id="50" name="Group 49">
            <a:extLst>
              <a:ext uri="{FF2B5EF4-FFF2-40B4-BE49-F238E27FC236}">
                <a16:creationId xmlns:a16="http://schemas.microsoft.com/office/drawing/2014/main" id="{E0366671-EA50-FA5D-1954-7848AC62A467}"/>
              </a:ext>
            </a:extLst>
          </p:cNvPr>
          <p:cNvGrpSpPr/>
          <p:nvPr/>
        </p:nvGrpSpPr>
        <p:grpSpPr>
          <a:xfrm>
            <a:off x="7473365" y="1540333"/>
            <a:ext cx="4284154" cy="3913255"/>
            <a:chOff x="7473365" y="1540333"/>
            <a:chExt cx="4284154" cy="3913255"/>
          </a:xfrm>
        </p:grpSpPr>
        <p:grpSp>
          <p:nvGrpSpPr>
            <p:cNvPr id="25" name="Group 24">
              <a:extLst>
                <a:ext uri="{FF2B5EF4-FFF2-40B4-BE49-F238E27FC236}">
                  <a16:creationId xmlns:a16="http://schemas.microsoft.com/office/drawing/2014/main" id="{C890ACBA-1D5A-21A8-04A9-36A7D4695243}"/>
                </a:ext>
              </a:extLst>
            </p:cNvPr>
            <p:cNvGrpSpPr/>
            <p:nvPr/>
          </p:nvGrpSpPr>
          <p:grpSpPr>
            <a:xfrm>
              <a:off x="8942550" y="3066602"/>
              <a:ext cx="2443694" cy="1910629"/>
              <a:chOff x="8275602" y="3429000"/>
              <a:chExt cx="3734260" cy="3090417"/>
            </a:xfrm>
          </p:grpSpPr>
          <p:sp>
            <p:nvSpPr>
              <p:cNvPr id="9" name="Double Wave 8">
                <a:extLst>
                  <a:ext uri="{FF2B5EF4-FFF2-40B4-BE49-F238E27FC236}">
                    <a16:creationId xmlns:a16="http://schemas.microsoft.com/office/drawing/2014/main" id="{FB031853-0FAD-49B1-FC7C-C3C3BA65C1D1}"/>
                  </a:ext>
                </a:extLst>
              </p:cNvPr>
              <p:cNvSpPr/>
              <p:nvPr/>
            </p:nvSpPr>
            <p:spPr>
              <a:xfrm>
                <a:off x="8275602" y="3429000"/>
                <a:ext cx="3734260" cy="2960547"/>
              </a:xfrm>
              <a:prstGeom prst="doubleWave">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1F9C72-7608-5B48-0C8B-3F6B0A2344E9}"/>
                  </a:ext>
                </a:extLst>
              </p:cNvPr>
              <p:cNvSpPr/>
              <p:nvPr/>
            </p:nvSpPr>
            <p:spPr>
              <a:xfrm>
                <a:off x="8275602" y="4411839"/>
                <a:ext cx="3734259" cy="702526"/>
              </a:xfrm>
              <a:prstGeom prst="rect">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02648E-A4FA-1BCB-279D-DC79FB7F6A16}"/>
                  </a:ext>
                </a:extLst>
              </p:cNvPr>
              <p:cNvSpPr/>
              <p:nvPr/>
            </p:nvSpPr>
            <p:spPr>
              <a:xfrm>
                <a:off x="8275602" y="5114365"/>
                <a:ext cx="3734259" cy="702526"/>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537E7-E832-F7E2-8B14-AE63B12611BD}"/>
                  </a:ext>
                </a:extLst>
              </p:cNvPr>
              <p:cNvSpPr/>
              <p:nvPr/>
            </p:nvSpPr>
            <p:spPr>
              <a:xfrm>
                <a:off x="8275602" y="5816891"/>
                <a:ext cx="3734259" cy="702526"/>
              </a:xfrm>
              <a:prstGeom prst="rect">
                <a:avLst/>
              </a:prstGeom>
              <a:solidFill>
                <a:srgbClr val="003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87CA71D6-39D8-5DD5-DA4D-AB4AE579E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6845">
                <a:off x="11241710" y="4987087"/>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D37CA7B-7D7C-B2FD-FC61-29FF2AE15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121">
                <a:off x="10036960" y="4542041"/>
                <a:ext cx="175247" cy="1274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D6B76F-49FA-7972-FDB7-E6AB806FA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1001">
                <a:off x="8740363" y="3908458"/>
                <a:ext cx="175247" cy="1274521"/>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Graphic 15" descr="Satellite">
              <a:extLst>
                <a:ext uri="{FF2B5EF4-FFF2-40B4-BE49-F238E27FC236}">
                  <a16:creationId xmlns:a16="http://schemas.microsoft.com/office/drawing/2014/main" id="{411D0201-4F03-2992-B004-AD6F05086C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28001">
              <a:off x="10843119" y="1540333"/>
              <a:ext cx="914400" cy="914400"/>
            </a:xfrm>
            <a:prstGeom prst="rect">
              <a:avLst/>
            </a:prstGeom>
          </p:spPr>
        </p:pic>
        <p:sp>
          <p:nvSpPr>
            <p:cNvPr id="18" name="Left Arrow 40">
              <a:extLst>
                <a:ext uri="{FF2B5EF4-FFF2-40B4-BE49-F238E27FC236}">
                  <a16:creationId xmlns:a16="http://schemas.microsoft.com/office/drawing/2014/main" id="{253102BC-C12B-9B46-52E5-81B7E654F227}"/>
                </a:ext>
              </a:extLst>
            </p:cNvPr>
            <p:cNvSpPr/>
            <p:nvPr/>
          </p:nvSpPr>
          <p:spPr>
            <a:xfrm rot="16200000" flipH="1">
              <a:off x="9470790" y="2370504"/>
              <a:ext cx="703778" cy="337206"/>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Left Arrow 40">
              <a:extLst>
                <a:ext uri="{FF2B5EF4-FFF2-40B4-BE49-F238E27FC236}">
                  <a16:creationId xmlns:a16="http://schemas.microsoft.com/office/drawing/2014/main" id="{C6CDAB69-B868-D1C0-1367-918D00ABC689}"/>
                </a:ext>
              </a:extLst>
            </p:cNvPr>
            <p:cNvSpPr/>
            <p:nvPr/>
          </p:nvSpPr>
          <p:spPr>
            <a:xfrm rot="16200000" flipH="1">
              <a:off x="10434212" y="2057553"/>
              <a:ext cx="139589" cy="367268"/>
            </a:xfrm>
            <a:prstGeom prst="leftArrow">
              <a:avLst>
                <a:gd name="adj1" fmla="val 50000"/>
                <a:gd name="adj2" fmla="val 100000"/>
              </a:avLst>
            </a:prstGeom>
            <a:solidFill>
              <a:srgbClr val="9411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8900"/>
                </a:solidFill>
                <a:effectLst/>
                <a:uLnTx/>
                <a:uFillTx/>
                <a:latin typeface="Calibri" panose="020F0502020204030204"/>
                <a:ea typeface="+mn-ea"/>
                <a:cs typeface="+mn-cs"/>
              </a:endParaRPr>
            </a:p>
          </p:txBody>
        </p:sp>
        <p:sp>
          <p:nvSpPr>
            <p:cNvPr id="24" name="Wave 23">
              <a:extLst>
                <a:ext uri="{FF2B5EF4-FFF2-40B4-BE49-F238E27FC236}">
                  <a16:creationId xmlns:a16="http://schemas.microsoft.com/office/drawing/2014/main" id="{10E74EF6-6351-7EDE-2E9C-C64BEFDC7886}"/>
                </a:ext>
              </a:extLst>
            </p:cNvPr>
            <p:cNvSpPr/>
            <p:nvPr/>
          </p:nvSpPr>
          <p:spPr>
            <a:xfrm rot="16200000">
              <a:off x="10188441" y="2485143"/>
              <a:ext cx="619635" cy="271311"/>
            </a:xfrm>
            <a:prstGeom prst="wave">
              <a:avLst>
                <a:gd name="adj1" fmla="val 19065"/>
                <a:gd name="adj2" fmla="val 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5883E2A-6678-21CD-47C2-398110DABBD2}"/>
                </a:ext>
              </a:extLst>
            </p:cNvPr>
            <p:cNvSpPr txBox="1"/>
            <p:nvPr/>
          </p:nvSpPr>
          <p:spPr>
            <a:xfrm>
              <a:off x="8725445" y="5053478"/>
              <a:ext cx="2877902"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Measurements</a:t>
              </a:r>
              <a:endParaRPr lang="en-GB" sz="2000" dirty="0">
                <a:latin typeface="Calibri" panose="020F0502020204030204" pitchFamily="34" charset="0"/>
                <a:cs typeface="Calibri" panose="020F0502020204030204" pitchFamily="34" charset="0"/>
              </a:endParaRPr>
            </a:p>
          </p:txBody>
        </p:sp>
        <p:sp>
          <p:nvSpPr>
            <p:cNvPr id="44" name="Arrow: Right 2049">
              <a:extLst>
                <a:ext uri="{FF2B5EF4-FFF2-40B4-BE49-F238E27FC236}">
                  <a16:creationId xmlns:a16="http://schemas.microsoft.com/office/drawing/2014/main" id="{41D1D7C5-CE38-D77C-A14B-59C2A8568CC0}"/>
                </a:ext>
              </a:extLst>
            </p:cNvPr>
            <p:cNvSpPr/>
            <p:nvPr/>
          </p:nvSpPr>
          <p:spPr>
            <a:xfrm rot="1468631" flipH="1">
              <a:off x="7473365" y="2184775"/>
              <a:ext cx="122426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5D6B493-B789-ADC4-8E10-589E70E1EC16}"/>
                    </a:ext>
                  </a:extLst>
                </p:cNvPr>
                <p:cNvSpPr txBox="1"/>
                <p:nvPr/>
              </p:nvSpPr>
              <p:spPr>
                <a:xfrm>
                  <a:off x="8161382" y="1903872"/>
                  <a:ext cx="4368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𝑖</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𝑖</m:t>
                            </m:r>
                          </m:sub>
                        </m:sSub>
                      </m:oMath>
                    </m:oMathPara>
                  </a14:m>
                  <a:endParaRPr lang="en-US" dirty="0"/>
                </a:p>
              </p:txBody>
            </p:sp>
          </mc:Choice>
          <mc:Fallback xmlns="">
            <p:sp>
              <p:nvSpPr>
                <p:cNvPr id="46" name="TextBox 45">
                  <a:extLst>
                    <a:ext uri="{FF2B5EF4-FFF2-40B4-BE49-F238E27FC236}">
                      <a16:creationId xmlns:a16="http://schemas.microsoft.com/office/drawing/2014/main" id="{15D6B493-B789-ADC4-8E10-589E70E1EC16}"/>
                    </a:ext>
                  </a:extLst>
                </p:cNvPr>
                <p:cNvSpPr txBox="1">
                  <a:spLocks noRot="1" noChangeAspect="1" noMove="1" noResize="1" noEditPoints="1" noAdjustHandles="1" noChangeArrowheads="1" noChangeShapeType="1" noTextEdit="1"/>
                </p:cNvSpPr>
                <p:nvPr/>
              </p:nvSpPr>
              <p:spPr>
                <a:xfrm>
                  <a:off x="8161382" y="1903872"/>
                  <a:ext cx="436880" cy="369332"/>
                </a:xfrm>
                <a:prstGeom prst="rect">
                  <a:avLst/>
                </a:prstGeom>
                <a:blipFill>
                  <a:blip r:embed="rId6"/>
                  <a:stretch>
                    <a:fillRect r="-40000"/>
                  </a:stretch>
                </a:blipFill>
              </p:spPr>
              <p:txBody>
                <a:bodyPr/>
                <a:lstStyle/>
                <a:p>
                  <a:r>
                    <a:rPr lang="en-US">
                      <a:noFill/>
                    </a:rPr>
                    <a:t> </a:t>
                  </a:r>
                </a:p>
              </p:txBody>
            </p:sp>
          </mc:Fallback>
        </mc:AlternateContent>
      </p:grpSp>
      <p:sp>
        <p:nvSpPr>
          <p:cNvPr id="36" name="TextBox 35">
            <a:extLst>
              <a:ext uri="{FF2B5EF4-FFF2-40B4-BE49-F238E27FC236}">
                <a16:creationId xmlns:a16="http://schemas.microsoft.com/office/drawing/2014/main" id="{7E47CDD4-9265-B6F6-78BE-A76D8B1E1921}"/>
              </a:ext>
            </a:extLst>
          </p:cNvPr>
          <p:cNvSpPr txBox="1"/>
          <p:nvPr/>
        </p:nvSpPr>
        <p:spPr>
          <a:xfrm>
            <a:off x="1191276" y="5163290"/>
            <a:ext cx="2275275" cy="400110"/>
          </a:xfrm>
          <a:prstGeom prst="rect">
            <a:avLst/>
          </a:prstGeom>
          <a:noFill/>
        </p:spPr>
        <p:txBody>
          <a:bodyPr wrap="square">
            <a:spAutoFit/>
          </a:bodyPr>
          <a:lstStyle/>
          <a:p>
            <a:pPr algn="ctr"/>
            <a:r>
              <a:rPr lang="en-GB" sz="2000" dirty="0">
                <a:effectLst/>
                <a:latin typeface="Calibri" panose="020F0502020204030204" pitchFamily="34" charset="0"/>
                <a:ea typeface="Times New Roman" panose="02020603050405020304" pitchFamily="18" charset="0"/>
                <a:cs typeface="Calibri" panose="020F0502020204030204" pitchFamily="34" charset="0"/>
              </a:rPr>
              <a:t>Climate model PPE </a:t>
            </a:r>
          </a:p>
        </p:txBody>
      </p:sp>
      <p:pic>
        <p:nvPicPr>
          <p:cNvPr id="41" name="Picture 40" descr="A picture containing sitting, table, holding, person&#10;&#10;Description automatically generated">
            <a:extLst>
              <a:ext uri="{FF2B5EF4-FFF2-40B4-BE49-F238E27FC236}">
                <a16:creationId xmlns:a16="http://schemas.microsoft.com/office/drawing/2014/main" id="{A4653841-1136-2E4B-B668-6337C1169AA6}"/>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445219" y="2045206"/>
            <a:ext cx="2443694" cy="2460822"/>
          </a:xfrm>
          <a:prstGeom prst="ellipse">
            <a:avLst/>
          </a:prstGeom>
        </p:spPr>
      </p:pic>
      <p:sp>
        <p:nvSpPr>
          <p:cNvPr id="43" name="Arrow: Right 2049">
            <a:extLst>
              <a:ext uri="{FF2B5EF4-FFF2-40B4-BE49-F238E27FC236}">
                <a16:creationId xmlns:a16="http://schemas.microsoft.com/office/drawing/2014/main" id="{891B2DAF-9A30-24CC-43C3-7BDB095796E1}"/>
              </a:ext>
            </a:extLst>
          </p:cNvPr>
          <p:cNvSpPr/>
          <p:nvPr/>
        </p:nvSpPr>
        <p:spPr>
          <a:xfrm rot="19831218">
            <a:off x="3396420" y="2373696"/>
            <a:ext cx="1494376"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E81E610-8DA9-6402-6AC7-F4C0D243A8BB}"/>
                  </a:ext>
                </a:extLst>
              </p:cNvPr>
              <p:cNvSpPr txBox="1"/>
              <p:nvPr/>
            </p:nvSpPr>
            <p:spPr>
              <a:xfrm>
                <a:off x="3051779" y="1990393"/>
                <a:ext cx="1026160"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𝑗</m:t>
                          </m:r>
                        </m:sub>
                      </m:sSub>
                      <m:r>
                        <a:rPr lang="en-GB" b="0" i="1" smtClean="0">
                          <a:latin typeface="Cambria Math" panose="02040503050406030204" pitchFamily="18" charset="0"/>
                        </a:rPr>
                        <m:t>,</m:t>
                      </m:r>
                      <m:r>
                        <a:rPr lang="en-GB" i="1">
                          <a:latin typeface="Cambria Math" panose="02040503050406030204" pitchFamily="18" charset="0"/>
                        </a:rPr>
                        <m:t>𝐹</m:t>
                      </m:r>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 </m:t>
                          </m:r>
                          <m:r>
                            <a:rPr lang="en-GB" i="1">
                              <a:latin typeface="Cambria Math" panose="02040503050406030204" pitchFamily="18" charset="0"/>
                            </a:rPr>
                            <m:t>𝜃</m:t>
                          </m:r>
                        </m:e>
                      </m:d>
                    </m:oMath>
                  </m:oMathPara>
                </a14:m>
                <a:endParaRPr lang="en-US" dirty="0"/>
              </a:p>
            </p:txBody>
          </p:sp>
        </mc:Choice>
        <mc:Fallback xmlns="">
          <p:sp>
            <p:nvSpPr>
              <p:cNvPr id="48" name="TextBox 47">
                <a:extLst>
                  <a:ext uri="{FF2B5EF4-FFF2-40B4-BE49-F238E27FC236}">
                    <a16:creationId xmlns:a16="http://schemas.microsoft.com/office/drawing/2014/main" id="{6E81E610-8DA9-6402-6AC7-F4C0D243A8BB}"/>
                  </a:ext>
                </a:extLst>
              </p:cNvPr>
              <p:cNvSpPr txBox="1">
                <a:spLocks noRot="1" noChangeAspect="1" noMove="1" noResize="1" noEditPoints="1" noAdjustHandles="1" noChangeArrowheads="1" noChangeShapeType="1" noTextEdit="1"/>
              </p:cNvSpPr>
              <p:nvPr/>
            </p:nvSpPr>
            <p:spPr>
              <a:xfrm>
                <a:off x="3051779" y="1990393"/>
                <a:ext cx="1026160" cy="391646"/>
              </a:xfrm>
              <a:prstGeom prst="rect">
                <a:avLst/>
              </a:prstGeom>
              <a:blipFill>
                <a:blip r:embed="rId9"/>
                <a:stretch>
                  <a:fillRect r="-595" b="-7813"/>
                </a:stretch>
              </a:blipFill>
            </p:spPr>
            <p:txBody>
              <a:bodyPr/>
              <a:lstStyle/>
              <a:p>
                <a:r>
                  <a:rPr lang="en-US">
                    <a:noFill/>
                  </a:rPr>
                  <a:t> </a:t>
                </a:r>
              </a:p>
            </p:txBody>
          </p:sp>
        </mc:Fallback>
      </mc:AlternateContent>
      <p:sp>
        <p:nvSpPr>
          <p:cNvPr id="19" name="Arrow: Right 2049">
            <a:extLst>
              <a:ext uri="{FF2B5EF4-FFF2-40B4-BE49-F238E27FC236}">
                <a16:creationId xmlns:a16="http://schemas.microsoft.com/office/drawing/2014/main" id="{AF0C96ED-74D5-C856-5FE7-E3BDF005DF4D}"/>
              </a:ext>
            </a:extLst>
          </p:cNvPr>
          <p:cNvSpPr/>
          <p:nvPr/>
        </p:nvSpPr>
        <p:spPr>
          <a:xfrm rot="16200000" flipH="1">
            <a:off x="5842379" y="3414678"/>
            <a:ext cx="507242" cy="60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p:pic>
        <p:nvPicPr>
          <p:cNvPr id="29" name="Picture 28" descr="A picture containing sitting, table, holding, person&#10;&#10;Description automatically generated">
            <a:extLst>
              <a:ext uri="{FF2B5EF4-FFF2-40B4-BE49-F238E27FC236}">
                <a16:creationId xmlns:a16="http://schemas.microsoft.com/office/drawing/2014/main" id="{66A8E688-2EA0-A39F-C024-B25BC3747FC0}"/>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792489" y="2407466"/>
            <a:ext cx="2443694" cy="2460822"/>
          </a:xfrm>
          <a:prstGeom prst="ellipse">
            <a:avLst/>
          </a:prstGeom>
        </p:spPr>
      </p:pic>
      <p:pic>
        <p:nvPicPr>
          <p:cNvPr id="33" name="Picture 32" descr="A picture containing sitting, table, holding, person&#10;&#10;Description automatically generated">
            <a:extLst>
              <a:ext uri="{FF2B5EF4-FFF2-40B4-BE49-F238E27FC236}">
                <a16:creationId xmlns:a16="http://schemas.microsoft.com/office/drawing/2014/main" id="{49C40927-F879-FA3C-0795-0BC845D73D4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424" b="90000" l="10000" r="90000">
                        <a14:foregroundMark x1="57700" y1="7727" x2="65200" y2="7424"/>
                        <a14:foregroundMark x1="65200" y1="7424" x2="72500" y2="7879"/>
                        <a14:foregroundMark x1="60700" y1="76515" x2="60700" y2="76515"/>
                        <a14:backgroundMark x1="12300" y1="58636" x2="20900" y2="65303"/>
                        <a14:backgroundMark x1="20900" y1="65303" x2="29200" y2="65455"/>
                        <a14:backgroundMark x1="29200" y1="65455" x2="33200" y2="65152"/>
                        <a14:backgroundMark x1="27500" y1="58030" x2="37000" y2="59697"/>
                        <a14:backgroundMark x1="37000" y1="59697" x2="37400" y2="68939"/>
                        <a14:backgroundMark x1="37400" y1="68939" x2="23000" y2="71212"/>
                      </a14:backgroundRemoval>
                    </a14:imgEffect>
                  </a14:imgLayer>
                </a14:imgProps>
              </a:ext>
            </a:extLst>
          </a:blip>
          <a:srcRect l="38649" t="536" r="8818" b="19307"/>
          <a:stretch/>
        </p:blipFill>
        <p:spPr>
          <a:xfrm>
            <a:off x="1154749" y="2754736"/>
            <a:ext cx="2443694" cy="2460822"/>
          </a:xfrm>
          <a:prstGeom prst="ellipse">
            <a:avLst/>
          </a:prstGeom>
        </p:spPr>
      </p:pic>
      <p:sp>
        <p:nvSpPr>
          <p:cNvPr id="2" name="Bent Arrow 1">
            <a:extLst>
              <a:ext uri="{FF2B5EF4-FFF2-40B4-BE49-F238E27FC236}">
                <a16:creationId xmlns:a16="http://schemas.microsoft.com/office/drawing/2014/main" id="{CC5D09B3-7CD5-08F2-61F1-AFB6C303A806}"/>
              </a:ext>
            </a:extLst>
          </p:cNvPr>
          <p:cNvSpPr/>
          <p:nvPr/>
        </p:nvSpPr>
        <p:spPr>
          <a:xfrm rot="14650367">
            <a:off x="2633973" y="5582340"/>
            <a:ext cx="1159170" cy="107274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BAA2E891-9B37-E793-EE65-BFC02EF84426}"/>
              </a:ext>
            </a:extLst>
          </p:cNvPr>
          <p:cNvSpPr txBox="1"/>
          <p:nvPr/>
        </p:nvSpPr>
        <p:spPr>
          <a:xfrm>
            <a:off x="9612311" y="6404347"/>
            <a:ext cx="2409012" cy="369332"/>
          </a:xfrm>
          <a:prstGeom prst="rect">
            <a:avLst/>
          </a:prstGeom>
          <a:noFill/>
        </p:spPr>
        <p:txBody>
          <a:bodyPr wrap="square">
            <a:spAutoFit/>
          </a:bodyPr>
          <a:lstStyle/>
          <a:p>
            <a:r>
              <a:rPr lang="en-GB" dirty="0">
                <a:latin typeface="Calibri Light" panose="020F0302020204030204" pitchFamily="34" charset="0"/>
              </a:rPr>
              <a:t>Watson-Parris (in prep.)</a:t>
            </a:r>
          </a:p>
        </p:txBody>
      </p:sp>
      <p:pic>
        <p:nvPicPr>
          <p:cNvPr id="11" name="Picture 10">
            <a:extLst>
              <a:ext uri="{FF2B5EF4-FFF2-40B4-BE49-F238E27FC236}">
                <a16:creationId xmlns:a16="http://schemas.microsoft.com/office/drawing/2014/main" id="{CAB6B9F4-1DCB-0E57-98E6-1BBB269AFDCD}"/>
              </a:ext>
            </a:extLst>
          </p:cNvPr>
          <p:cNvPicPr>
            <a:picLocks noChangeAspect="1"/>
          </p:cNvPicPr>
          <p:nvPr/>
        </p:nvPicPr>
        <p:blipFill>
          <a:blip r:embed="rId10"/>
          <a:stretch>
            <a:fillRect/>
          </a:stretch>
        </p:blipFill>
        <p:spPr>
          <a:xfrm>
            <a:off x="5179369" y="1646210"/>
            <a:ext cx="1833257" cy="1581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2">
            <a:extLst>
              <a:ext uri="{FF2B5EF4-FFF2-40B4-BE49-F238E27FC236}">
                <a16:creationId xmlns:a16="http://schemas.microsoft.com/office/drawing/2014/main" id="{0E2CA9AD-47DB-3089-87BC-83C2315E2377}"/>
              </a:ext>
            </a:extLst>
          </p:cNvPr>
          <p:cNvPicPr>
            <a:picLocks noChangeAspect="1" noChangeArrowheads="1"/>
          </p:cNvPicPr>
          <p:nvPr/>
        </p:nvPicPr>
        <p:blipFill rotWithShape="1">
          <a:blip r:embed="rId11"/>
          <a:srcRect r="52261" b="50787"/>
          <a:stretch/>
        </p:blipFill>
        <p:spPr bwMode="auto">
          <a:xfrm>
            <a:off x="4434753" y="4432278"/>
            <a:ext cx="3155728" cy="226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824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C63EBF-B2CA-32DC-D923-A60AE2205BE4}"/>
              </a:ext>
            </a:extLst>
          </p:cNvPr>
          <p:cNvSpPr>
            <a:spLocks noGrp="1"/>
          </p:cNvSpPr>
          <p:nvPr>
            <p:ph type="sldNum" idx="12"/>
          </p:nvPr>
        </p:nvSpPr>
        <p:spPr/>
        <p:txBody>
          <a:bodyPr/>
          <a:lstStyle/>
          <a:p>
            <a:fld id="{00000000-1234-1234-1234-123412341234}" type="slidenum">
              <a:rPr lang="en-GB" smtClean="0"/>
              <a:pPr/>
              <a:t>56</a:t>
            </a:fld>
            <a:endParaRPr lang="en-GB" dirty="0"/>
          </a:p>
        </p:txBody>
      </p:sp>
      <p:sp>
        <p:nvSpPr>
          <p:cNvPr id="5" name="Text Placeholder 1">
            <a:extLst>
              <a:ext uri="{FF2B5EF4-FFF2-40B4-BE49-F238E27FC236}">
                <a16:creationId xmlns:a16="http://schemas.microsoft.com/office/drawing/2014/main" id="{D4D78EEF-A150-16B1-BC27-B593C4A15D91}"/>
              </a:ext>
            </a:extLst>
          </p:cNvPr>
          <p:cNvSpPr>
            <a:spLocks noGrp="1"/>
          </p:cNvSpPr>
          <p:nvPr>
            <p:ph type="body" idx="1"/>
          </p:nvPr>
        </p:nvSpPr>
        <p:spPr>
          <a:xfrm>
            <a:off x="415600" y="1635603"/>
            <a:ext cx="11360800" cy="4457200"/>
          </a:xfrm>
        </p:spPr>
        <p:txBody>
          <a:bodyPr/>
          <a:lstStyle/>
          <a:p>
            <a:pPr>
              <a:buClr>
                <a:schemeClr val="tx1"/>
              </a:buClr>
            </a:pPr>
            <a:r>
              <a:rPr lang="en-GB" sz="3000" dirty="0">
                <a:solidFill>
                  <a:schemeClr val="tx1"/>
                </a:solidFill>
              </a:rPr>
              <a:t>Machine learning can be harnessed to accelerate climate science</a:t>
            </a:r>
          </a:p>
          <a:p>
            <a:pPr>
              <a:buClr>
                <a:schemeClr val="tx1"/>
              </a:buClr>
            </a:pPr>
            <a:r>
              <a:rPr lang="en-GB" sz="3000" dirty="0">
                <a:solidFill>
                  <a:schemeClr val="tx1"/>
                </a:solidFill>
              </a:rPr>
              <a:t>Such techniques are used to create Earth system model </a:t>
            </a:r>
            <a:r>
              <a:rPr lang="en-GB" sz="3000" dirty="0">
                <a:solidFill>
                  <a:srgbClr val="00B0F0"/>
                </a:solidFill>
              </a:rPr>
              <a:t>emulators </a:t>
            </a:r>
            <a:r>
              <a:rPr lang="en-GB" sz="3000" dirty="0">
                <a:solidFill>
                  <a:schemeClr val="tx1"/>
                </a:solidFill>
              </a:rPr>
              <a:t>for parameter estimation and constraining uncertainty</a:t>
            </a:r>
          </a:p>
          <a:p>
            <a:pPr>
              <a:buClr>
                <a:schemeClr val="tx1"/>
              </a:buClr>
            </a:pPr>
            <a:r>
              <a:rPr lang="en-GB" sz="3000" dirty="0">
                <a:solidFill>
                  <a:schemeClr val="tx1"/>
                </a:solidFill>
              </a:rPr>
              <a:t>Similar emulators can be used for </a:t>
            </a:r>
            <a:r>
              <a:rPr lang="en-GB" sz="3000" dirty="0">
                <a:solidFill>
                  <a:srgbClr val="00B0F0"/>
                </a:solidFill>
              </a:rPr>
              <a:t>exploring </a:t>
            </a:r>
            <a:r>
              <a:rPr lang="en-GB" sz="3000" dirty="0">
                <a:solidFill>
                  <a:schemeClr val="tx1"/>
                </a:solidFill>
              </a:rPr>
              <a:t>scenario uncertainty with higher fidelity outputs and robust uncertainties</a:t>
            </a:r>
          </a:p>
          <a:p>
            <a:pPr>
              <a:buClr>
                <a:schemeClr val="tx1"/>
              </a:buClr>
            </a:pPr>
            <a:r>
              <a:rPr lang="en-US" sz="3000" dirty="0">
                <a:solidFill>
                  <a:schemeClr val="tx1"/>
                </a:solidFill>
              </a:rPr>
              <a:t>We have physical constraints on the (global) response, and these can be directly encoded using a </a:t>
            </a:r>
            <a:r>
              <a:rPr lang="en-US" sz="3000" dirty="0">
                <a:solidFill>
                  <a:srgbClr val="00B0F0"/>
                </a:solidFill>
              </a:rPr>
              <a:t>physically-informed GP</a:t>
            </a:r>
            <a:endParaRPr lang="en-GB" sz="3000" dirty="0">
              <a:solidFill>
                <a:schemeClr val="tx1"/>
              </a:solidFill>
            </a:endParaRPr>
          </a:p>
          <a:p>
            <a:pPr>
              <a:buClr>
                <a:schemeClr val="tx1"/>
              </a:buClr>
            </a:pPr>
            <a:r>
              <a:rPr lang="en-US" sz="3000" dirty="0">
                <a:solidFill>
                  <a:schemeClr val="tx1"/>
                </a:solidFill>
              </a:rPr>
              <a:t>Multi-model emulators will help explore and quantify the </a:t>
            </a:r>
            <a:r>
              <a:rPr lang="en-US" sz="3000" dirty="0">
                <a:solidFill>
                  <a:srgbClr val="00B0F0"/>
                </a:solidFill>
              </a:rPr>
              <a:t>structural </a:t>
            </a:r>
            <a:r>
              <a:rPr lang="en-US" sz="3000" dirty="0">
                <a:solidFill>
                  <a:schemeClr val="tx1"/>
                </a:solidFill>
              </a:rPr>
              <a:t>differences between models.</a:t>
            </a:r>
          </a:p>
        </p:txBody>
      </p:sp>
      <p:sp>
        <p:nvSpPr>
          <p:cNvPr id="6" name="Title 1">
            <a:extLst>
              <a:ext uri="{FF2B5EF4-FFF2-40B4-BE49-F238E27FC236}">
                <a16:creationId xmlns:a16="http://schemas.microsoft.com/office/drawing/2014/main" id="{64C3853A-AF05-EC00-78C2-63671F94449E}"/>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prstClr val="white"/>
                </a:solidFill>
                <a:latin typeface="Calibri Light" panose="020F0302020204030204"/>
              </a:rPr>
              <a:t>Summary</a:t>
            </a:r>
          </a:p>
        </p:txBody>
      </p:sp>
    </p:spTree>
    <p:extLst>
      <p:ext uri="{BB962C8B-B14F-4D97-AF65-F5344CB8AC3E}">
        <p14:creationId xmlns:p14="http://schemas.microsoft.com/office/powerpoint/2010/main" val="41919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11A767-F16D-5745-807E-BE8BC70884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12192002" cy="6858001"/>
          </a:xfrm>
          <a:prstGeom prst="rect">
            <a:avLst/>
          </a:prstGeom>
        </p:spPr>
      </p:pic>
      <p:sp>
        <p:nvSpPr>
          <p:cNvPr id="15" name="Rectangle 14">
            <a:extLst>
              <a:ext uri="{FF2B5EF4-FFF2-40B4-BE49-F238E27FC236}">
                <a16:creationId xmlns:a16="http://schemas.microsoft.com/office/drawing/2014/main" id="{C30A9927-830B-F190-A5C5-43C09417A1B6}"/>
              </a:ext>
            </a:extLst>
          </p:cNvPr>
          <p:cNvSpPr/>
          <p:nvPr/>
        </p:nvSpPr>
        <p:spPr>
          <a:xfrm>
            <a:off x="0" y="0"/>
            <a:ext cx="12192001" cy="6858001"/>
          </a:xfrm>
          <a:prstGeom prst="rect">
            <a:avLst/>
          </a:prstGeom>
          <a:gradFill flip="none" rotWithShape="1">
            <a:gsLst>
              <a:gs pos="0">
                <a:sysClr val="windowText" lastClr="000000">
                  <a:alpha val="0"/>
                </a:sysClr>
              </a:gs>
              <a:gs pos="0">
                <a:sysClr val="windowText" lastClr="000000">
                  <a:alpha val="21000"/>
                </a:sysClr>
              </a:gs>
              <a:gs pos="72000">
                <a:sysClr val="windowText" lastClr="000000">
                  <a:alpha val="57000"/>
                </a:sysClr>
              </a:gs>
              <a:gs pos="100000">
                <a:sysClr val="windowText" lastClr="000000">
                  <a:alpha val="18000"/>
                </a:sys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0AFCD4D-CF86-3D42-AC1F-BFD3C8783EDE}"/>
              </a:ext>
            </a:extLst>
          </p:cNvPr>
          <p:cNvSpPr txBox="1">
            <a:spLocks/>
          </p:cNvSpPr>
          <p:nvPr/>
        </p:nvSpPr>
        <p:spPr>
          <a:xfrm>
            <a:off x="672574" y="1214797"/>
            <a:ext cx="10905828" cy="11710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Calibri Light" panose="020F0302020204030204" pitchFamily="34" charset="0"/>
                <a:cs typeface="Calibri Light" panose="020F0302020204030204" pitchFamily="34" charset="0"/>
              </a:rPr>
              <a:t>Climate Analytics Lab</a:t>
            </a:r>
          </a:p>
        </p:txBody>
      </p:sp>
      <p:grpSp>
        <p:nvGrpSpPr>
          <p:cNvPr id="221" name="Group 220">
            <a:extLst>
              <a:ext uri="{FF2B5EF4-FFF2-40B4-BE49-F238E27FC236}">
                <a16:creationId xmlns:a16="http://schemas.microsoft.com/office/drawing/2014/main" id="{319F83B9-ADFD-E7EC-0041-8A64F5C9DBD9}"/>
              </a:ext>
            </a:extLst>
          </p:cNvPr>
          <p:cNvGrpSpPr/>
          <p:nvPr/>
        </p:nvGrpSpPr>
        <p:grpSpPr>
          <a:xfrm>
            <a:off x="8912838" y="59575"/>
            <a:ext cx="3124203" cy="1371532"/>
            <a:chOff x="6217164" y="39063"/>
            <a:chExt cx="3124203" cy="1371532"/>
          </a:xfrm>
        </p:grpSpPr>
        <p:pic>
          <p:nvPicPr>
            <p:cNvPr id="16" name="Picture 15">
              <a:extLst>
                <a:ext uri="{FF2B5EF4-FFF2-40B4-BE49-F238E27FC236}">
                  <a16:creationId xmlns:a16="http://schemas.microsoft.com/office/drawing/2014/main" id="{1841A45F-44D6-3C9D-6ED1-4218BADD6CE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b="40513"/>
            <a:stretch/>
          </p:blipFill>
          <p:spPr>
            <a:xfrm>
              <a:off x="6217164" y="39063"/>
              <a:ext cx="3124203" cy="846141"/>
            </a:xfrm>
            <a:prstGeom prst="rect">
              <a:avLst/>
            </a:prstGeom>
          </p:spPr>
        </p:pic>
        <p:pic>
          <p:nvPicPr>
            <p:cNvPr id="17" name="Picture 4">
              <a:extLst>
                <a:ext uri="{FF2B5EF4-FFF2-40B4-BE49-F238E27FC236}">
                  <a16:creationId xmlns:a16="http://schemas.microsoft.com/office/drawing/2014/main" id="{F539FA55-78A9-13E1-8295-3A104729996A}"/>
                </a:ext>
              </a:extLst>
            </p:cNvPr>
            <p:cNvPicPr>
              <a:picLocks noChangeAspect="1" noChangeArrowheads="1"/>
            </p:cNvPicPr>
            <p:nvPr/>
          </p:nvPicPr>
          <p:blipFill>
            <a:blip r:embed="rId6"/>
            <a:srcRect/>
            <a:stretch/>
          </p:blipFill>
          <p:spPr bwMode="auto">
            <a:xfrm>
              <a:off x="6998744" y="927298"/>
              <a:ext cx="2259496" cy="483297"/>
            </a:xfrm>
            <a:prstGeom prst="rect">
              <a:avLst/>
            </a:prstGeom>
            <a:noFill/>
            <a:extLst>
              <a:ext uri="{909E8E84-426E-40DD-AFC4-6F175D3DCCD1}">
                <a14:hiddenFill xmlns:a14="http://schemas.microsoft.com/office/drawing/2010/main">
                  <a:solidFill>
                    <a:srgbClr val="FFFFFF"/>
                  </a:solidFill>
                </a14:hiddenFill>
              </a:ext>
            </a:extLst>
          </p:spPr>
        </p:pic>
      </p:grpSp>
      <p:pic>
        <p:nvPicPr>
          <p:cNvPr id="131" name="Picture 2">
            <a:extLst>
              <a:ext uri="{FF2B5EF4-FFF2-40B4-BE49-F238E27FC236}">
                <a16:creationId xmlns:a16="http://schemas.microsoft.com/office/drawing/2014/main" id="{79F1A5F5-2A66-0DB3-05C0-575159DDA347}"/>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t="3585" r="7263"/>
          <a:stretch/>
        </p:blipFill>
        <p:spPr bwMode="auto">
          <a:xfrm>
            <a:off x="1017656" y="3171611"/>
            <a:ext cx="2384935" cy="1655207"/>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67607C1F-7063-1B0B-29D0-BF2971C0ABD3}"/>
              </a:ext>
            </a:extLst>
          </p:cNvPr>
          <p:cNvSpPr txBox="1"/>
          <p:nvPr/>
        </p:nvSpPr>
        <p:spPr>
          <a:xfrm>
            <a:off x="743542" y="2632312"/>
            <a:ext cx="3124551" cy="461665"/>
          </a:xfrm>
          <a:prstGeom prst="rect">
            <a:avLst/>
          </a:prstGeom>
          <a:noFill/>
        </p:spPr>
        <p:txBody>
          <a:bodyPr wrap="square">
            <a:spAutoFit/>
          </a:bodyPr>
          <a:lstStyle/>
          <a:p>
            <a:pPr algn="ctr"/>
            <a:r>
              <a:rPr lang="en-GB" sz="2400" dirty="0">
                <a:effectLst/>
                <a:latin typeface="Calibri" panose="020F0502020204030204" pitchFamily="34" charset="0"/>
                <a:ea typeface="Times New Roman" panose="02020603050405020304" pitchFamily="18" charset="0"/>
                <a:cs typeface="Calibri" panose="020F0502020204030204" pitchFamily="34" charset="0"/>
              </a:rPr>
              <a:t>Energy balance models</a:t>
            </a:r>
            <a:endParaRPr lang="en-GB" sz="2400" dirty="0">
              <a:latin typeface="Calibri" panose="020F0502020204030204" pitchFamily="34" charset="0"/>
              <a:cs typeface="Calibri" panose="020F0502020204030204" pitchFamily="34" charset="0"/>
            </a:endParaRPr>
          </a:p>
        </p:txBody>
      </p:sp>
      <p:sp>
        <p:nvSpPr>
          <p:cNvPr id="133" name="Rectangle 132">
            <a:extLst>
              <a:ext uri="{FF2B5EF4-FFF2-40B4-BE49-F238E27FC236}">
                <a16:creationId xmlns:a16="http://schemas.microsoft.com/office/drawing/2014/main" id="{BAB9EFFF-F39B-63EC-2EB3-0CC3BAC7398A}"/>
              </a:ext>
            </a:extLst>
          </p:cNvPr>
          <p:cNvSpPr/>
          <p:nvPr/>
        </p:nvSpPr>
        <p:spPr>
          <a:xfrm flipH="1">
            <a:off x="1034152" y="5634742"/>
            <a:ext cx="3712760" cy="550895"/>
          </a:xfrm>
          <a:prstGeom prst="rect">
            <a:avLst/>
          </a:prstGeom>
          <a:gradFill flip="none" rotWithShape="1">
            <a:gsLst>
              <a:gs pos="0">
                <a:schemeClr val="accent3">
                  <a:tint val="66000"/>
                  <a:satMod val="160000"/>
                </a:schemeClr>
              </a:gs>
              <a:gs pos="39000">
                <a:schemeClr val="accent3">
                  <a:tint val="44500"/>
                  <a:satMod val="160000"/>
                </a:schemeClr>
              </a:gs>
              <a:gs pos="100000">
                <a:schemeClr val="accent3">
                  <a:tint val="23500"/>
                  <a:satMod val="160000"/>
                  <a:alpha val="0"/>
                </a:schemeClr>
              </a:gs>
            </a:gsLst>
            <a:lin ang="108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lIns="180000" rtlCol="0" anchor="ctr"/>
          <a:lstStyle/>
          <a:p>
            <a:r>
              <a:rPr lang="en-US" sz="2000" dirty="0">
                <a:solidFill>
                  <a:schemeClr val="bg1"/>
                </a:solidFill>
                <a:latin typeface="Calibri" panose="020F0502020204030204" pitchFamily="34" charset="0"/>
                <a:cs typeface="Calibri" panose="020F0502020204030204" pitchFamily="34" charset="0"/>
              </a:rPr>
              <a:t>Energetic constraints</a:t>
            </a:r>
          </a:p>
        </p:txBody>
      </p:sp>
      <p:sp>
        <p:nvSpPr>
          <p:cNvPr id="135" name="TextBox 134">
            <a:extLst>
              <a:ext uri="{FF2B5EF4-FFF2-40B4-BE49-F238E27FC236}">
                <a16:creationId xmlns:a16="http://schemas.microsoft.com/office/drawing/2014/main" id="{90E3AA20-79E9-C091-0C86-9CFA299597EA}"/>
              </a:ext>
            </a:extLst>
          </p:cNvPr>
          <p:cNvSpPr txBox="1"/>
          <p:nvPr/>
        </p:nvSpPr>
        <p:spPr>
          <a:xfrm>
            <a:off x="4987850" y="2450683"/>
            <a:ext cx="2275275" cy="461665"/>
          </a:xfrm>
          <a:prstGeom prst="rect">
            <a:avLst/>
          </a:prstGeom>
          <a:noFill/>
        </p:spPr>
        <p:txBody>
          <a:bodyPr wrap="square">
            <a:spAutoFit/>
          </a:bodyPr>
          <a:lstStyle/>
          <a:p>
            <a:pPr algn="ctr"/>
            <a:r>
              <a:rPr lang="en-GB" sz="2400" dirty="0">
                <a:effectLst/>
                <a:latin typeface="Calibri" panose="020F0502020204030204" pitchFamily="34" charset="0"/>
                <a:ea typeface="Times New Roman" panose="02020603050405020304" pitchFamily="18" charset="0"/>
                <a:cs typeface="Calibri" panose="020F0502020204030204" pitchFamily="34" charset="0"/>
              </a:rPr>
              <a:t>Climate models</a:t>
            </a:r>
            <a:endParaRPr lang="en-GB" sz="2400" dirty="0">
              <a:latin typeface="Calibri" panose="020F0502020204030204" pitchFamily="34" charset="0"/>
              <a:cs typeface="Calibri" panose="020F0502020204030204" pitchFamily="34" charset="0"/>
            </a:endParaRPr>
          </a:p>
        </p:txBody>
      </p:sp>
      <p:sp>
        <p:nvSpPr>
          <p:cNvPr id="138" name="TextBox 137">
            <a:extLst>
              <a:ext uri="{FF2B5EF4-FFF2-40B4-BE49-F238E27FC236}">
                <a16:creationId xmlns:a16="http://schemas.microsoft.com/office/drawing/2014/main" id="{7B79B68C-874A-777B-ECEE-37657C22EA65}"/>
              </a:ext>
            </a:extLst>
          </p:cNvPr>
          <p:cNvSpPr txBox="1"/>
          <p:nvPr/>
        </p:nvSpPr>
        <p:spPr>
          <a:xfrm>
            <a:off x="9083237" y="2633028"/>
            <a:ext cx="1964954" cy="461665"/>
          </a:xfrm>
          <a:prstGeom prst="rect">
            <a:avLst/>
          </a:prstGeom>
          <a:noFill/>
        </p:spPr>
        <p:txBody>
          <a:bodyPr wrap="square">
            <a:spAutoFit/>
          </a:bodyPr>
          <a:lstStyle/>
          <a:p>
            <a:pPr algn="ctr"/>
            <a:r>
              <a:rPr lang="en-GB" sz="2400" dirty="0">
                <a:effectLst/>
                <a:latin typeface="Calibri" panose="020F0502020204030204" pitchFamily="34" charset="0"/>
                <a:ea typeface="Times New Roman" panose="02020603050405020304" pitchFamily="18" charset="0"/>
                <a:cs typeface="Calibri" panose="020F0502020204030204" pitchFamily="34" charset="0"/>
              </a:rPr>
              <a:t>Observations</a:t>
            </a:r>
            <a:endParaRPr lang="en-GB" sz="2400" dirty="0">
              <a:latin typeface="Calibri" panose="020F0502020204030204" pitchFamily="34" charset="0"/>
              <a:cs typeface="Calibri" panose="020F0502020204030204" pitchFamily="34" charset="0"/>
            </a:endParaRPr>
          </a:p>
        </p:txBody>
      </p:sp>
      <p:sp>
        <p:nvSpPr>
          <p:cNvPr id="146" name="Rectangle 145">
            <a:extLst>
              <a:ext uri="{FF2B5EF4-FFF2-40B4-BE49-F238E27FC236}">
                <a16:creationId xmlns:a16="http://schemas.microsoft.com/office/drawing/2014/main" id="{6683C84C-B30A-332F-1967-08AB0A463EF7}"/>
              </a:ext>
            </a:extLst>
          </p:cNvPr>
          <p:cNvSpPr/>
          <p:nvPr/>
        </p:nvSpPr>
        <p:spPr>
          <a:xfrm>
            <a:off x="7633057" y="5639143"/>
            <a:ext cx="3712760" cy="550895"/>
          </a:xfrm>
          <a:prstGeom prst="rect">
            <a:avLst/>
          </a:prstGeom>
          <a:gradFill flip="none" rotWithShape="1">
            <a:gsLst>
              <a:gs pos="0">
                <a:schemeClr val="accent3">
                  <a:tint val="66000"/>
                  <a:satMod val="160000"/>
                </a:schemeClr>
              </a:gs>
              <a:gs pos="39000">
                <a:schemeClr val="accent3">
                  <a:tint val="44500"/>
                  <a:satMod val="160000"/>
                </a:schemeClr>
              </a:gs>
              <a:gs pos="100000">
                <a:schemeClr val="accent3">
                  <a:tint val="23500"/>
                  <a:satMod val="160000"/>
                  <a:alpha val="0"/>
                </a:schemeClr>
              </a:gs>
            </a:gsLst>
            <a:lin ang="108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Ins="180000" rtlCol="0" anchor="ctr"/>
          <a:lstStyle/>
          <a:p>
            <a:pPr algn="r"/>
            <a:r>
              <a:rPr lang="en-US" sz="2000" dirty="0">
                <a:solidFill>
                  <a:schemeClr val="bg1"/>
                </a:solidFill>
                <a:latin typeface="Calibri" panose="020F0502020204030204" pitchFamily="34" charset="0"/>
                <a:cs typeface="Calibri" panose="020F0502020204030204" pitchFamily="34" charset="0"/>
              </a:rPr>
              <a:t>Process knowledge</a:t>
            </a:r>
          </a:p>
        </p:txBody>
      </p:sp>
      <p:grpSp>
        <p:nvGrpSpPr>
          <p:cNvPr id="147" name="Group 146">
            <a:extLst>
              <a:ext uri="{FF2B5EF4-FFF2-40B4-BE49-F238E27FC236}">
                <a16:creationId xmlns:a16="http://schemas.microsoft.com/office/drawing/2014/main" id="{DFA19DED-E6DA-8115-314C-25099AC46069}"/>
              </a:ext>
            </a:extLst>
          </p:cNvPr>
          <p:cNvGrpSpPr/>
          <p:nvPr/>
        </p:nvGrpSpPr>
        <p:grpSpPr>
          <a:xfrm>
            <a:off x="3644631" y="3618062"/>
            <a:ext cx="1203973" cy="762306"/>
            <a:chOff x="4797631" y="1753686"/>
            <a:chExt cx="1998804" cy="1265560"/>
          </a:xfrm>
        </p:grpSpPr>
        <p:sp>
          <p:nvSpPr>
            <p:cNvPr id="148" name="Oval 147">
              <a:extLst>
                <a:ext uri="{FF2B5EF4-FFF2-40B4-BE49-F238E27FC236}">
                  <a16:creationId xmlns:a16="http://schemas.microsoft.com/office/drawing/2014/main" id="{D9124678-354A-87D2-1CB5-D8B74FB0254D}"/>
                </a:ext>
              </a:extLst>
            </p:cNvPr>
            <p:cNvSpPr/>
            <p:nvPr/>
          </p:nvSpPr>
          <p:spPr>
            <a:xfrm>
              <a:off x="4797631" y="1917697"/>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EC5D1D6B-BE93-1C85-612E-C464A1B84704}"/>
                </a:ext>
              </a:extLst>
            </p:cNvPr>
            <p:cNvSpPr/>
            <p:nvPr/>
          </p:nvSpPr>
          <p:spPr>
            <a:xfrm>
              <a:off x="4799152" y="2259793"/>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137B27D9-B89D-867D-2C87-A10FF09B1839}"/>
                </a:ext>
              </a:extLst>
            </p:cNvPr>
            <p:cNvSpPr/>
            <p:nvPr/>
          </p:nvSpPr>
          <p:spPr>
            <a:xfrm>
              <a:off x="4800160" y="2612902"/>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1E8D1F8E-34C9-6F1E-AAE7-D07667BB5EBA}"/>
                </a:ext>
              </a:extLst>
            </p:cNvPr>
            <p:cNvSpPr/>
            <p:nvPr/>
          </p:nvSpPr>
          <p:spPr>
            <a:xfrm>
              <a:off x="5667284" y="1753686"/>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B43AD0CC-504F-4ECE-D528-E59A0F5865D7}"/>
                </a:ext>
              </a:extLst>
            </p:cNvPr>
            <p:cNvSpPr/>
            <p:nvPr/>
          </p:nvSpPr>
          <p:spPr>
            <a:xfrm>
              <a:off x="5667284" y="2090057"/>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0CA35BFE-2EAD-F1CE-6FA5-464327C5E712}"/>
                </a:ext>
              </a:extLst>
            </p:cNvPr>
            <p:cNvSpPr/>
            <p:nvPr/>
          </p:nvSpPr>
          <p:spPr>
            <a:xfrm>
              <a:off x="5662607" y="2432426"/>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893A037-64EA-EA88-6EDC-5BBA0055775B}"/>
                </a:ext>
              </a:extLst>
            </p:cNvPr>
            <p:cNvSpPr/>
            <p:nvPr/>
          </p:nvSpPr>
          <p:spPr>
            <a:xfrm>
              <a:off x="5660440" y="2769864"/>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8CAB1F97-6548-9A27-5BA5-228C7919E738}"/>
                </a:ext>
              </a:extLst>
            </p:cNvPr>
            <p:cNvSpPr/>
            <p:nvPr/>
          </p:nvSpPr>
          <p:spPr>
            <a:xfrm>
              <a:off x="6541995" y="1918262"/>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D78DE6FB-CE33-C76D-2CFF-9A7A6ED7BC14}"/>
                </a:ext>
              </a:extLst>
            </p:cNvPr>
            <p:cNvSpPr/>
            <p:nvPr/>
          </p:nvSpPr>
          <p:spPr>
            <a:xfrm>
              <a:off x="6547053" y="2267850"/>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007DA51E-3C3A-02E4-9444-4184BFC7AABA}"/>
                </a:ext>
              </a:extLst>
            </p:cNvPr>
            <p:cNvSpPr/>
            <p:nvPr/>
          </p:nvSpPr>
          <p:spPr>
            <a:xfrm>
              <a:off x="6541995" y="2617439"/>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Arrow Connector 157">
              <a:extLst>
                <a:ext uri="{FF2B5EF4-FFF2-40B4-BE49-F238E27FC236}">
                  <a16:creationId xmlns:a16="http://schemas.microsoft.com/office/drawing/2014/main" id="{D57A0991-4BA9-F569-92BC-4C09365DD728}"/>
                </a:ext>
              </a:extLst>
            </p:cNvPr>
            <p:cNvCxnSpPr>
              <a:cxnSpLocks/>
              <a:stCxn id="148" idx="6"/>
              <a:endCxn id="151" idx="2"/>
            </p:cNvCxnSpPr>
            <p:nvPr/>
          </p:nvCxnSpPr>
          <p:spPr>
            <a:xfrm flipV="1">
              <a:off x="5047013" y="1878377"/>
              <a:ext cx="620271" cy="16401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C07ED822-378D-58EE-316E-B1B55D8A5A48}"/>
                </a:ext>
              </a:extLst>
            </p:cNvPr>
            <p:cNvCxnSpPr>
              <a:cxnSpLocks/>
              <a:stCxn id="149" idx="6"/>
              <a:endCxn id="152" idx="2"/>
            </p:cNvCxnSpPr>
            <p:nvPr/>
          </p:nvCxnSpPr>
          <p:spPr>
            <a:xfrm flipV="1">
              <a:off x="5048534" y="2214748"/>
              <a:ext cx="618750" cy="16973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AA2D5E1E-C45C-1204-720F-D510DAF1C6B5}"/>
                </a:ext>
              </a:extLst>
            </p:cNvPr>
            <p:cNvCxnSpPr>
              <a:stCxn id="148" idx="6"/>
              <a:endCxn id="152" idx="2"/>
            </p:cNvCxnSpPr>
            <p:nvPr/>
          </p:nvCxnSpPr>
          <p:spPr>
            <a:xfrm>
              <a:off x="5047013" y="2042388"/>
              <a:ext cx="620271" cy="17236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8BC9EF03-AAC7-583B-6F5E-C9A9F7A61FFD}"/>
                </a:ext>
              </a:extLst>
            </p:cNvPr>
            <p:cNvCxnSpPr>
              <a:stCxn id="149" idx="6"/>
              <a:endCxn id="153" idx="2"/>
            </p:cNvCxnSpPr>
            <p:nvPr/>
          </p:nvCxnSpPr>
          <p:spPr>
            <a:xfrm>
              <a:off x="5048534" y="2384484"/>
              <a:ext cx="614073" cy="17263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7238DB21-354C-2AC1-4FC0-9FD151BC708C}"/>
                </a:ext>
              </a:extLst>
            </p:cNvPr>
            <p:cNvCxnSpPr>
              <a:cxnSpLocks/>
              <a:stCxn id="150" idx="6"/>
              <a:endCxn id="154" idx="2"/>
            </p:cNvCxnSpPr>
            <p:nvPr/>
          </p:nvCxnSpPr>
          <p:spPr>
            <a:xfrm>
              <a:off x="5049542" y="2737593"/>
              <a:ext cx="610898" cy="15696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F084AA3F-AB71-F2D3-7A39-CFC96B29D8BB}"/>
                </a:ext>
              </a:extLst>
            </p:cNvPr>
            <p:cNvCxnSpPr>
              <a:cxnSpLocks/>
              <a:stCxn id="150" idx="6"/>
              <a:endCxn id="153" idx="2"/>
            </p:cNvCxnSpPr>
            <p:nvPr/>
          </p:nvCxnSpPr>
          <p:spPr>
            <a:xfrm flipV="1">
              <a:off x="5049542" y="2557117"/>
              <a:ext cx="613065" cy="18047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B7B569CB-1E96-EC47-EA4B-9703AFCF66C3}"/>
                </a:ext>
              </a:extLst>
            </p:cNvPr>
            <p:cNvCxnSpPr>
              <a:cxnSpLocks/>
              <a:stCxn id="151" idx="6"/>
              <a:endCxn id="155" idx="2"/>
            </p:cNvCxnSpPr>
            <p:nvPr/>
          </p:nvCxnSpPr>
          <p:spPr>
            <a:xfrm>
              <a:off x="5916666" y="1878377"/>
              <a:ext cx="625329" cy="16457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3EACE4A8-2DDF-1C64-39D4-D8870D5DF8CD}"/>
                </a:ext>
              </a:extLst>
            </p:cNvPr>
            <p:cNvCxnSpPr>
              <a:cxnSpLocks/>
              <a:stCxn id="152" idx="6"/>
              <a:endCxn id="156" idx="2"/>
            </p:cNvCxnSpPr>
            <p:nvPr/>
          </p:nvCxnSpPr>
          <p:spPr>
            <a:xfrm>
              <a:off x="5916666" y="2214748"/>
              <a:ext cx="630387" cy="17779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436FBFCC-C15C-6162-BC58-842AD7263898}"/>
                </a:ext>
              </a:extLst>
            </p:cNvPr>
            <p:cNvCxnSpPr>
              <a:cxnSpLocks/>
              <a:stCxn id="153" idx="6"/>
              <a:endCxn id="157" idx="2"/>
            </p:cNvCxnSpPr>
            <p:nvPr/>
          </p:nvCxnSpPr>
          <p:spPr>
            <a:xfrm>
              <a:off x="5911989" y="2557117"/>
              <a:ext cx="630006" cy="18501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FF6B9FB9-B88B-5C8A-C691-479E6CAA418B}"/>
                </a:ext>
              </a:extLst>
            </p:cNvPr>
            <p:cNvCxnSpPr>
              <a:cxnSpLocks/>
              <a:stCxn id="154" idx="6"/>
              <a:endCxn id="157" idx="2"/>
            </p:cNvCxnSpPr>
            <p:nvPr/>
          </p:nvCxnSpPr>
          <p:spPr>
            <a:xfrm flipV="1">
              <a:off x="5909822" y="2742130"/>
              <a:ext cx="632173" cy="152425"/>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CD0B313C-8C5C-AA42-74D4-BD75CC1FEBA0}"/>
                </a:ext>
              </a:extLst>
            </p:cNvPr>
            <p:cNvCxnSpPr>
              <a:cxnSpLocks/>
              <a:stCxn id="154" idx="6"/>
              <a:endCxn id="156" idx="2"/>
            </p:cNvCxnSpPr>
            <p:nvPr/>
          </p:nvCxnSpPr>
          <p:spPr>
            <a:xfrm flipV="1">
              <a:off x="5909822" y="2392541"/>
              <a:ext cx="637231" cy="50201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FCE3FB96-8365-A899-9415-1CB4DC8A425D}"/>
                </a:ext>
              </a:extLst>
            </p:cNvPr>
            <p:cNvCxnSpPr>
              <a:cxnSpLocks/>
              <a:stCxn id="154" idx="6"/>
              <a:endCxn id="155" idx="2"/>
            </p:cNvCxnSpPr>
            <p:nvPr/>
          </p:nvCxnSpPr>
          <p:spPr>
            <a:xfrm flipV="1">
              <a:off x="5909822" y="2042953"/>
              <a:ext cx="632173" cy="85160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15252484-0AAF-443E-AD16-C6BF3C843974}"/>
                </a:ext>
              </a:extLst>
            </p:cNvPr>
            <p:cNvCxnSpPr>
              <a:cxnSpLocks/>
              <a:stCxn id="154" idx="6"/>
              <a:endCxn id="156" idx="2"/>
            </p:cNvCxnSpPr>
            <p:nvPr/>
          </p:nvCxnSpPr>
          <p:spPr>
            <a:xfrm flipV="1">
              <a:off x="5909822" y="2392541"/>
              <a:ext cx="637231" cy="50201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54791F7B-85A0-8499-480E-56AA88471A24}"/>
                </a:ext>
              </a:extLst>
            </p:cNvPr>
            <p:cNvCxnSpPr>
              <a:cxnSpLocks/>
              <a:stCxn id="153" idx="6"/>
              <a:endCxn id="155" idx="2"/>
            </p:cNvCxnSpPr>
            <p:nvPr/>
          </p:nvCxnSpPr>
          <p:spPr>
            <a:xfrm flipV="1">
              <a:off x="5911989" y="2042953"/>
              <a:ext cx="630006" cy="51416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D14D7B63-ADE0-1DDE-676E-11284234AB25}"/>
                </a:ext>
              </a:extLst>
            </p:cNvPr>
            <p:cNvCxnSpPr>
              <a:cxnSpLocks/>
              <a:stCxn id="152" idx="6"/>
              <a:endCxn id="157" idx="2"/>
            </p:cNvCxnSpPr>
            <p:nvPr/>
          </p:nvCxnSpPr>
          <p:spPr>
            <a:xfrm>
              <a:off x="5916666" y="2214748"/>
              <a:ext cx="625329" cy="52738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A6AB1B61-23D0-3CFD-5F60-985A1A53CFAC}"/>
                </a:ext>
              </a:extLst>
            </p:cNvPr>
            <p:cNvCxnSpPr>
              <a:cxnSpLocks/>
              <a:stCxn id="151" idx="6"/>
              <a:endCxn id="156" idx="2"/>
            </p:cNvCxnSpPr>
            <p:nvPr/>
          </p:nvCxnSpPr>
          <p:spPr>
            <a:xfrm>
              <a:off x="5916666" y="1878377"/>
              <a:ext cx="630387" cy="51416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5E41EF7B-86FD-1989-2272-01FE2AEF44FB}"/>
                </a:ext>
              </a:extLst>
            </p:cNvPr>
            <p:cNvCxnSpPr>
              <a:cxnSpLocks/>
              <a:stCxn id="151" idx="6"/>
              <a:endCxn id="157" idx="2"/>
            </p:cNvCxnSpPr>
            <p:nvPr/>
          </p:nvCxnSpPr>
          <p:spPr>
            <a:xfrm>
              <a:off x="5916666" y="1878377"/>
              <a:ext cx="625329" cy="86375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16CA2BF1-14E5-89F8-09D7-940502A84710}"/>
                </a:ext>
              </a:extLst>
            </p:cNvPr>
            <p:cNvCxnSpPr>
              <a:cxnSpLocks/>
              <a:stCxn id="148" idx="6"/>
              <a:endCxn id="153" idx="2"/>
            </p:cNvCxnSpPr>
            <p:nvPr/>
          </p:nvCxnSpPr>
          <p:spPr>
            <a:xfrm>
              <a:off x="5047013" y="2042388"/>
              <a:ext cx="615594" cy="514729"/>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50021247-D1BC-9706-D9F4-D23BC05A8ACA}"/>
                </a:ext>
              </a:extLst>
            </p:cNvPr>
            <p:cNvCxnSpPr>
              <a:cxnSpLocks/>
              <a:stCxn id="148" idx="6"/>
              <a:endCxn id="154" idx="2"/>
            </p:cNvCxnSpPr>
            <p:nvPr/>
          </p:nvCxnSpPr>
          <p:spPr>
            <a:xfrm>
              <a:off x="5047013" y="2042388"/>
              <a:ext cx="613427" cy="852167"/>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33E99103-B3C5-B7A0-278F-75B098F4A558}"/>
                </a:ext>
              </a:extLst>
            </p:cNvPr>
            <p:cNvCxnSpPr>
              <a:cxnSpLocks/>
              <a:stCxn id="149" idx="6"/>
              <a:endCxn id="154" idx="2"/>
            </p:cNvCxnSpPr>
            <p:nvPr/>
          </p:nvCxnSpPr>
          <p:spPr>
            <a:xfrm>
              <a:off x="5048534" y="2384484"/>
              <a:ext cx="611906" cy="51007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3F5F8500-614E-328F-68ED-CBDBF59F5963}"/>
                </a:ext>
              </a:extLst>
            </p:cNvPr>
            <p:cNvCxnSpPr>
              <a:cxnSpLocks/>
              <a:stCxn id="149" idx="6"/>
              <a:endCxn id="151" idx="2"/>
            </p:cNvCxnSpPr>
            <p:nvPr/>
          </p:nvCxnSpPr>
          <p:spPr>
            <a:xfrm flipV="1">
              <a:off x="5048534" y="1878377"/>
              <a:ext cx="618750" cy="506107"/>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8896D6E5-DB9A-08B1-3374-DC50C617BC1E}"/>
                </a:ext>
              </a:extLst>
            </p:cNvPr>
            <p:cNvCxnSpPr>
              <a:cxnSpLocks/>
              <a:stCxn id="150" idx="6"/>
              <a:endCxn id="152" idx="2"/>
            </p:cNvCxnSpPr>
            <p:nvPr/>
          </p:nvCxnSpPr>
          <p:spPr>
            <a:xfrm flipV="1">
              <a:off x="5049542" y="2214748"/>
              <a:ext cx="617742" cy="522845"/>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EF12FDF7-ACFD-8165-7464-56B705D43F6A}"/>
                </a:ext>
              </a:extLst>
            </p:cNvPr>
            <p:cNvCxnSpPr>
              <a:cxnSpLocks/>
              <a:stCxn id="150" idx="6"/>
              <a:endCxn id="151" idx="2"/>
            </p:cNvCxnSpPr>
            <p:nvPr/>
          </p:nvCxnSpPr>
          <p:spPr>
            <a:xfrm flipV="1">
              <a:off x="5049542" y="1878377"/>
              <a:ext cx="617742" cy="85921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B16AA8B-DD41-E5E0-1E56-D03D343B9751}"/>
                </a:ext>
              </a:extLst>
            </p:cNvPr>
            <p:cNvCxnSpPr>
              <a:cxnSpLocks/>
              <a:stCxn id="152" idx="6"/>
              <a:endCxn id="155" idx="2"/>
            </p:cNvCxnSpPr>
            <p:nvPr/>
          </p:nvCxnSpPr>
          <p:spPr>
            <a:xfrm flipV="1">
              <a:off x="5916666" y="2042953"/>
              <a:ext cx="625329" cy="171795"/>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9229383-36E4-CC25-355C-1590F9425837}"/>
                </a:ext>
              </a:extLst>
            </p:cNvPr>
            <p:cNvCxnSpPr>
              <a:stCxn id="153" idx="6"/>
              <a:endCxn id="156" idx="2"/>
            </p:cNvCxnSpPr>
            <p:nvPr/>
          </p:nvCxnSpPr>
          <p:spPr>
            <a:xfrm flipV="1">
              <a:off x="5911989" y="2392541"/>
              <a:ext cx="635064" cy="16457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92ABDC7A-AB87-EBDA-8FF3-BF2548D63471}"/>
              </a:ext>
            </a:extLst>
          </p:cNvPr>
          <p:cNvGrpSpPr/>
          <p:nvPr/>
        </p:nvGrpSpPr>
        <p:grpSpPr>
          <a:xfrm>
            <a:off x="7633057" y="3662625"/>
            <a:ext cx="1203973" cy="762306"/>
            <a:chOff x="4797631" y="1753686"/>
            <a:chExt cx="1998804" cy="1265560"/>
          </a:xfrm>
        </p:grpSpPr>
        <p:sp>
          <p:nvSpPr>
            <p:cNvPr id="184" name="Oval 183">
              <a:extLst>
                <a:ext uri="{FF2B5EF4-FFF2-40B4-BE49-F238E27FC236}">
                  <a16:creationId xmlns:a16="http://schemas.microsoft.com/office/drawing/2014/main" id="{CBD98C7C-C047-D0AB-0349-E97FBF1FDF13}"/>
                </a:ext>
              </a:extLst>
            </p:cNvPr>
            <p:cNvSpPr/>
            <p:nvPr/>
          </p:nvSpPr>
          <p:spPr>
            <a:xfrm>
              <a:off x="4797631" y="1917697"/>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CA9BDF58-98E1-C80D-B677-3F10603B8108}"/>
                </a:ext>
              </a:extLst>
            </p:cNvPr>
            <p:cNvSpPr/>
            <p:nvPr/>
          </p:nvSpPr>
          <p:spPr>
            <a:xfrm>
              <a:off x="4799152" y="2259793"/>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3C50D8AB-30A3-FE3C-19ED-80581A956AD5}"/>
                </a:ext>
              </a:extLst>
            </p:cNvPr>
            <p:cNvSpPr/>
            <p:nvPr/>
          </p:nvSpPr>
          <p:spPr>
            <a:xfrm>
              <a:off x="4800160" y="2612902"/>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C7796C98-341F-C1A3-D9D2-FD6AC0C63C4A}"/>
                </a:ext>
              </a:extLst>
            </p:cNvPr>
            <p:cNvSpPr/>
            <p:nvPr/>
          </p:nvSpPr>
          <p:spPr>
            <a:xfrm>
              <a:off x="5667284" y="1753686"/>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105596D0-3AF3-C8BC-D6B8-5569C6E6F213}"/>
                </a:ext>
              </a:extLst>
            </p:cNvPr>
            <p:cNvSpPr/>
            <p:nvPr/>
          </p:nvSpPr>
          <p:spPr>
            <a:xfrm>
              <a:off x="5667284" y="2090057"/>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DD0C3AA1-9F5C-F0EC-4EF4-ED50AADBBD47}"/>
                </a:ext>
              </a:extLst>
            </p:cNvPr>
            <p:cNvSpPr/>
            <p:nvPr/>
          </p:nvSpPr>
          <p:spPr>
            <a:xfrm>
              <a:off x="5662607" y="2432426"/>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E207F5C5-2F20-AECF-BC05-3C2C0270A7FB}"/>
                </a:ext>
              </a:extLst>
            </p:cNvPr>
            <p:cNvSpPr/>
            <p:nvPr/>
          </p:nvSpPr>
          <p:spPr>
            <a:xfrm>
              <a:off x="5660440" y="2769864"/>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CB0B9546-7B36-E0B4-C865-5FE53A434D83}"/>
                </a:ext>
              </a:extLst>
            </p:cNvPr>
            <p:cNvSpPr/>
            <p:nvPr/>
          </p:nvSpPr>
          <p:spPr>
            <a:xfrm>
              <a:off x="6541995" y="1918262"/>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200A01EE-D7DB-1778-B931-87A0B6EE5D01}"/>
                </a:ext>
              </a:extLst>
            </p:cNvPr>
            <p:cNvSpPr/>
            <p:nvPr/>
          </p:nvSpPr>
          <p:spPr>
            <a:xfrm>
              <a:off x="6547053" y="2267850"/>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6BE640BD-ACF9-E799-2380-B6318AD296E9}"/>
                </a:ext>
              </a:extLst>
            </p:cNvPr>
            <p:cNvSpPr/>
            <p:nvPr/>
          </p:nvSpPr>
          <p:spPr>
            <a:xfrm>
              <a:off x="6541995" y="2617439"/>
              <a:ext cx="24938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Straight Arrow Connector 193">
              <a:extLst>
                <a:ext uri="{FF2B5EF4-FFF2-40B4-BE49-F238E27FC236}">
                  <a16:creationId xmlns:a16="http://schemas.microsoft.com/office/drawing/2014/main" id="{4C309333-1BFC-0DB3-853A-E56A077B7B4E}"/>
                </a:ext>
              </a:extLst>
            </p:cNvPr>
            <p:cNvCxnSpPr>
              <a:cxnSpLocks/>
              <a:stCxn id="184" idx="6"/>
              <a:endCxn id="187" idx="2"/>
            </p:cNvCxnSpPr>
            <p:nvPr/>
          </p:nvCxnSpPr>
          <p:spPr>
            <a:xfrm flipV="1">
              <a:off x="5047013" y="1878377"/>
              <a:ext cx="620271" cy="16401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3BC9F930-890E-086D-40CE-9E7DC1BB48FB}"/>
                </a:ext>
              </a:extLst>
            </p:cNvPr>
            <p:cNvCxnSpPr>
              <a:cxnSpLocks/>
              <a:stCxn id="185" idx="6"/>
              <a:endCxn id="188" idx="2"/>
            </p:cNvCxnSpPr>
            <p:nvPr/>
          </p:nvCxnSpPr>
          <p:spPr>
            <a:xfrm flipV="1">
              <a:off x="5048534" y="2214748"/>
              <a:ext cx="618750" cy="16973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55897E1C-2572-75D1-B859-78BDD619CD12}"/>
                </a:ext>
              </a:extLst>
            </p:cNvPr>
            <p:cNvCxnSpPr>
              <a:cxnSpLocks/>
              <a:stCxn id="184" idx="6"/>
              <a:endCxn id="188" idx="2"/>
            </p:cNvCxnSpPr>
            <p:nvPr/>
          </p:nvCxnSpPr>
          <p:spPr>
            <a:xfrm>
              <a:off x="5047013" y="2042388"/>
              <a:ext cx="620271" cy="17236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F926A691-50D9-594D-3B65-538D6521BC2F}"/>
                </a:ext>
              </a:extLst>
            </p:cNvPr>
            <p:cNvCxnSpPr>
              <a:cxnSpLocks/>
              <a:stCxn id="185" idx="6"/>
              <a:endCxn id="189" idx="2"/>
            </p:cNvCxnSpPr>
            <p:nvPr/>
          </p:nvCxnSpPr>
          <p:spPr>
            <a:xfrm>
              <a:off x="5048534" y="2384484"/>
              <a:ext cx="614073" cy="17263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BB075993-6357-C5C7-8FC2-099E6B6B5C2E}"/>
                </a:ext>
              </a:extLst>
            </p:cNvPr>
            <p:cNvCxnSpPr>
              <a:cxnSpLocks/>
              <a:stCxn id="186" idx="6"/>
              <a:endCxn id="190" idx="2"/>
            </p:cNvCxnSpPr>
            <p:nvPr/>
          </p:nvCxnSpPr>
          <p:spPr>
            <a:xfrm>
              <a:off x="5049542" y="2737593"/>
              <a:ext cx="610898" cy="15696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FE0969B8-12E5-4902-C743-C9029B8169FB}"/>
                </a:ext>
              </a:extLst>
            </p:cNvPr>
            <p:cNvCxnSpPr>
              <a:cxnSpLocks/>
              <a:stCxn id="186" idx="6"/>
              <a:endCxn id="189" idx="2"/>
            </p:cNvCxnSpPr>
            <p:nvPr/>
          </p:nvCxnSpPr>
          <p:spPr>
            <a:xfrm flipV="1">
              <a:off x="5049542" y="2557117"/>
              <a:ext cx="613065" cy="18047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564211EB-5F9B-01C8-8AF1-23874BA15370}"/>
                </a:ext>
              </a:extLst>
            </p:cNvPr>
            <p:cNvCxnSpPr>
              <a:cxnSpLocks/>
              <a:stCxn id="187" idx="6"/>
              <a:endCxn id="191" idx="2"/>
            </p:cNvCxnSpPr>
            <p:nvPr/>
          </p:nvCxnSpPr>
          <p:spPr>
            <a:xfrm>
              <a:off x="5916666" y="1878377"/>
              <a:ext cx="625329" cy="16457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150DFBD7-5C43-8A03-104B-A3FF07583776}"/>
                </a:ext>
              </a:extLst>
            </p:cNvPr>
            <p:cNvCxnSpPr>
              <a:cxnSpLocks/>
              <a:stCxn id="188" idx="6"/>
              <a:endCxn id="192" idx="2"/>
            </p:cNvCxnSpPr>
            <p:nvPr/>
          </p:nvCxnSpPr>
          <p:spPr>
            <a:xfrm>
              <a:off x="5916666" y="2214748"/>
              <a:ext cx="630387" cy="17779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52382E30-D02D-BF8B-FBEF-AA2B01082A6D}"/>
                </a:ext>
              </a:extLst>
            </p:cNvPr>
            <p:cNvCxnSpPr>
              <a:cxnSpLocks/>
              <a:stCxn id="189" idx="6"/>
              <a:endCxn id="193" idx="2"/>
            </p:cNvCxnSpPr>
            <p:nvPr/>
          </p:nvCxnSpPr>
          <p:spPr>
            <a:xfrm>
              <a:off x="5911989" y="2557117"/>
              <a:ext cx="630006" cy="18501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7C1770DE-B0D7-FBA8-A889-728D3EEFB63D}"/>
                </a:ext>
              </a:extLst>
            </p:cNvPr>
            <p:cNvCxnSpPr>
              <a:cxnSpLocks/>
              <a:stCxn id="190" idx="6"/>
              <a:endCxn id="193" idx="2"/>
            </p:cNvCxnSpPr>
            <p:nvPr/>
          </p:nvCxnSpPr>
          <p:spPr>
            <a:xfrm flipV="1">
              <a:off x="5909822" y="2742130"/>
              <a:ext cx="632173" cy="152425"/>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59C4CB94-BAB2-9283-5E68-0F077BAC6613}"/>
                </a:ext>
              </a:extLst>
            </p:cNvPr>
            <p:cNvCxnSpPr>
              <a:cxnSpLocks/>
              <a:stCxn id="190" idx="6"/>
              <a:endCxn id="192" idx="2"/>
            </p:cNvCxnSpPr>
            <p:nvPr/>
          </p:nvCxnSpPr>
          <p:spPr>
            <a:xfrm flipV="1">
              <a:off x="5909822" y="2392541"/>
              <a:ext cx="637231" cy="50201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E4FD1BF1-12C2-701E-DD61-2549DE57F7B6}"/>
                </a:ext>
              </a:extLst>
            </p:cNvPr>
            <p:cNvCxnSpPr>
              <a:cxnSpLocks/>
              <a:stCxn id="190" idx="6"/>
              <a:endCxn id="191" idx="2"/>
            </p:cNvCxnSpPr>
            <p:nvPr/>
          </p:nvCxnSpPr>
          <p:spPr>
            <a:xfrm flipV="1">
              <a:off x="5909822" y="2042953"/>
              <a:ext cx="632173" cy="85160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5E5DF65E-4305-3EFB-0C60-C9BD884674BD}"/>
                </a:ext>
              </a:extLst>
            </p:cNvPr>
            <p:cNvCxnSpPr>
              <a:cxnSpLocks/>
              <a:stCxn id="190" idx="6"/>
              <a:endCxn id="192" idx="2"/>
            </p:cNvCxnSpPr>
            <p:nvPr/>
          </p:nvCxnSpPr>
          <p:spPr>
            <a:xfrm flipV="1">
              <a:off x="5909822" y="2392541"/>
              <a:ext cx="637231" cy="50201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7AE7D648-131A-72AB-705C-ED15C0D4C07A}"/>
                </a:ext>
              </a:extLst>
            </p:cNvPr>
            <p:cNvCxnSpPr>
              <a:cxnSpLocks/>
              <a:stCxn id="189" idx="6"/>
              <a:endCxn id="191" idx="2"/>
            </p:cNvCxnSpPr>
            <p:nvPr/>
          </p:nvCxnSpPr>
          <p:spPr>
            <a:xfrm flipV="1">
              <a:off x="5911989" y="2042953"/>
              <a:ext cx="630006" cy="51416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8FA41D77-7A9A-4808-7DA4-08D110BA98E2}"/>
                </a:ext>
              </a:extLst>
            </p:cNvPr>
            <p:cNvCxnSpPr>
              <a:cxnSpLocks/>
              <a:stCxn id="188" idx="6"/>
              <a:endCxn id="193" idx="2"/>
            </p:cNvCxnSpPr>
            <p:nvPr/>
          </p:nvCxnSpPr>
          <p:spPr>
            <a:xfrm>
              <a:off x="5916666" y="2214748"/>
              <a:ext cx="625329" cy="52738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BD0A5347-55A2-C8E6-916C-5F2935F18FD9}"/>
                </a:ext>
              </a:extLst>
            </p:cNvPr>
            <p:cNvCxnSpPr>
              <a:cxnSpLocks/>
              <a:stCxn id="187" idx="6"/>
              <a:endCxn id="192" idx="2"/>
            </p:cNvCxnSpPr>
            <p:nvPr/>
          </p:nvCxnSpPr>
          <p:spPr>
            <a:xfrm>
              <a:off x="5916666" y="1878377"/>
              <a:ext cx="630387" cy="51416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0EC58C27-0251-F440-3493-76427833FCC6}"/>
                </a:ext>
              </a:extLst>
            </p:cNvPr>
            <p:cNvCxnSpPr>
              <a:cxnSpLocks/>
              <a:stCxn id="187" idx="6"/>
              <a:endCxn id="193" idx="2"/>
            </p:cNvCxnSpPr>
            <p:nvPr/>
          </p:nvCxnSpPr>
          <p:spPr>
            <a:xfrm>
              <a:off x="5916666" y="1878377"/>
              <a:ext cx="625329" cy="86375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5A3B00FF-1EE1-F400-8687-0C4769992536}"/>
                </a:ext>
              </a:extLst>
            </p:cNvPr>
            <p:cNvCxnSpPr>
              <a:cxnSpLocks/>
              <a:stCxn id="184" idx="6"/>
              <a:endCxn id="189" idx="2"/>
            </p:cNvCxnSpPr>
            <p:nvPr/>
          </p:nvCxnSpPr>
          <p:spPr>
            <a:xfrm>
              <a:off x="5047013" y="2042388"/>
              <a:ext cx="615594" cy="514729"/>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5384BE3F-5416-0899-1C95-6D48E2A94142}"/>
                </a:ext>
              </a:extLst>
            </p:cNvPr>
            <p:cNvCxnSpPr>
              <a:cxnSpLocks/>
              <a:stCxn id="184" idx="6"/>
              <a:endCxn id="190" idx="2"/>
            </p:cNvCxnSpPr>
            <p:nvPr/>
          </p:nvCxnSpPr>
          <p:spPr>
            <a:xfrm>
              <a:off x="5047013" y="2042388"/>
              <a:ext cx="613427" cy="852167"/>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D58C7427-9ED8-7D60-533C-5F8FC86F5CB9}"/>
                </a:ext>
              </a:extLst>
            </p:cNvPr>
            <p:cNvCxnSpPr>
              <a:cxnSpLocks/>
              <a:stCxn id="185" idx="6"/>
              <a:endCxn id="190" idx="2"/>
            </p:cNvCxnSpPr>
            <p:nvPr/>
          </p:nvCxnSpPr>
          <p:spPr>
            <a:xfrm>
              <a:off x="5048534" y="2384484"/>
              <a:ext cx="611906" cy="51007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384F5111-7DD8-6CAC-50C7-3B9EBD64BAAC}"/>
                </a:ext>
              </a:extLst>
            </p:cNvPr>
            <p:cNvCxnSpPr>
              <a:cxnSpLocks/>
              <a:stCxn id="185" idx="6"/>
              <a:endCxn id="187" idx="2"/>
            </p:cNvCxnSpPr>
            <p:nvPr/>
          </p:nvCxnSpPr>
          <p:spPr>
            <a:xfrm flipV="1">
              <a:off x="5048534" y="1878377"/>
              <a:ext cx="618750" cy="506107"/>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798A7046-66EC-4F08-7AB1-9D188C1D7057}"/>
                </a:ext>
              </a:extLst>
            </p:cNvPr>
            <p:cNvCxnSpPr>
              <a:cxnSpLocks/>
              <a:stCxn id="186" idx="6"/>
              <a:endCxn id="188" idx="2"/>
            </p:cNvCxnSpPr>
            <p:nvPr/>
          </p:nvCxnSpPr>
          <p:spPr>
            <a:xfrm flipV="1">
              <a:off x="5049542" y="2214748"/>
              <a:ext cx="617742" cy="522845"/>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C26F04B4-3EC7-EC06-F43C-B549C279085D}"/>
                </a:ext>
              </a:extLst>
            </p:cNvPr>
            <p:cNvCxnSpPr>
              <a:cxnSpLocks/>
              <a:stCxn id="186" idx="6"/>
              <a:endCxn id="187" idx="2"/>
            </p:cNvCxnSpPr>
            <p:nvPr/>
          </p:nvCxnSpPr>
          <p:spPr>
            <a:xfrm flipV="1">
              <a:off x="5049542" y="1878377"/>
              <a:ext cx="617742" cy="85921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36E9D0DA-F7EC-4878-B8A7-486A5089B2FB}"/>
                </a:ext>
              </a:extLst>
            </p:cNvPr>
            <p:cNvCxnSpPr>
              <a:cxnSpLocks/>
              <a:stCxn id="188" idx="6"/>
              <a:endCxn id="191" idx="2"/>
            </p:cNvCxnSpPr>
            <p:nvPr/>
          </p:nvCxnSpPr>
          <p:spPr>
            <a:xfrm flipV="1">
              <a:off x="5916666" y="2042953"/>
              <a:ext cx="625329" cy="171795"/>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57DF1531-DF0D-24FB-00B5-9674D46FBFD8}"/>
                </a:ext>
              </a:extLst>
            </p:cNvPr>
            <p:cNvCxnSpPr>
              <a:cxnSpLocks/>
              <a:stCxn id="189" idx="6"/>
              <a:endCxn id="192" idx="2"/>
            </p:cNvCxnSpPr>
            <p:nvPr/>
          </p:nvCxnSpPr>
          <p:spPr>
            <a:xfrm flipV="1">
              <a:off x="5911989" y="2392541"/>
              <a:ext cx="635064" cy="16457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20" name="Picture 219">
            <a:extLst>
              <a:ext uri="{FF2B5EF4-FFF2-40B4-BE49-F238E27FC236}">
                <a16:creationId xmlns:a16="http://schemas.microsoft.com/office/drawing/2014/main" id="{0EAA2A21-3711-F5A8-C188-9798BD19880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760997" y="2708902"/>
            <a:ext cx="2765805" cy="2765805"/>
          </a:xfrm>
          <a:prstGeom prst="rect">
            <a:avLst/>
          </a:prstGeom>
        </p:spPr>
      </p:pic>
      <p:grpSp>
        <p:nvGrpSpPr>
          <p:cNvPr id="140" name="Group 139">
            <a:extLst>
              <a:ext uri="{FF2B5EF4-FFF2-40B4-BE49-F238E27FC236}">
                <a16:creationId xmlns:a16="http://schemas.microsoft.com/office/drawing/2014/main" id="{90720FF7-B81E-FBCB-1780-D77878F75544}"/>
              </a:ext>
            </a:extLst>
          </p:cNvPr>
          <p:cNvGrpSpPr/>
          <p:nvPr/>
        </p:nvGrpSpPr>
        <p:grpSpPr>
          <a:xfrm>
            <a:off x="6744024" y="3251186"/>
            <a:ext cx="4153632" cy="1590025"/>
            <a:chOff x="3367043" y="3511532"/>
            <a:chExt cx="3348555" cy="1281839"/>
          </a:xfrm>
        </p:grpSpPr>
        <p:cxnSp>
          <p:nvCxnSpPr>
            <p:cNvPr id="141" name="Straight Connector 140">
              <a:extLst>
                <a:ext uri="{FF2B5EF4-FFF2-40B4-BE49-F238E27FC236}">
                  <a16:creationId xmlns:a16="http://schemas.microsoft.com/office/drawing/2014/main" id="{7345F26F-59CF-5A1B-8D55-497CF0EB6D8B}"/>
                </a:ext>
              </a:extLst>
            </p:cNvPr>
            <p:cNvCxnSpPr>
              <a:cxnSpLocks/>
            </p:cNvCxnSpPr>
            <p:nvPr/>
          </p:nvCxnSpPr>
          <p:spPr>
            <a:xfrm flipV="1">
              <a:off x="3651250" y="3511532"/>
              <a:ext cx="3064348" cy="742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D8D5EE0-BB96-6512-D088-2E774D8031C5}"/>
                </a:ext>
              </a:extLst>
            </p:cNvPr>
            <p:cNvCxnSpPr>
              <a:cxnSpLocks/>
            </p:cNvCxnSpPr>
            <p:nvPr/>
          </p:nvCxnSpPr>
          <p:spPr>
            <a:xfrm>
              <a:off x="3657600" y="4571034"/>
              <a:ext cx="3057998" cy="222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AF8F4E3-D00B-FBB5-82C2-715B6D6062EC}"/>
                </a:ext>
              </a:extLst>
            </p:cNvPr>
            <p:cNvCxnSpPr>
              <a:cxnSpLocks/>
            </p:cNvCxnSpPr>
            <p:nvPr/>
          </p:nvCxnSpPr>
          <p:spPr>
            <a:xfrm flipV="1">
              <a:off x="3367043" y="3514082"/>
              <a:ext cx="2011585" cy="741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CCE2757-0BA3-D04F-F8A3-D5DF762EEE57}"/>
                </a:ext>
              </a:extLst>
            </p:cNvPr>
            <p:cNvCxnSpPr>
              <a:cxnSpLocks/>
            </p:cNvCxnSpPr>
            <p:nvPr/>
          </p:nvCxnSpPr>
          <p:spPr>
            <a:xfrm>
              <a:off x="3367043" y="4561698"/>
              <a:ext cx="1998253" cy="226373"/>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9" name="Rectangle 138">
            <a:extLst>
              <a:ext uri="{FF2B5EF4-FFF2-40B4-BE49-F238E27FC236}">
                <a16:creationId xmlns:a16="http://schemas.microsoft.com/office/drawing/2014/main" id="{36D419E9-D1FB-4422-0799-5B58B11CAF07}"/>
              </a:ext>
            </a:extLst>
          </p:cNvPr>
          <p:cNvSpPr/>
          <p:nvPr/>
        </p:nvSpPr>
        <p:spPr>
          <a:xfrm>
            <a:off x="6767650" y="4184737"/>
            <a:ext cx="340784" cy="3667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p:pic>
        <p:nvPicPr>
          <p:cNvPr id="298" name="Picture 297">
            <a:extLst>
              <a:ext uri="{FF2B5EF4-FFF2-40B4-BE49-F238E27FC236}">
                <a16:creationId xmlns:a16="http://schemas.microsoft.com/office/drawing/2014/main" id="{86B0D1DC-0D71-5BAF-66ED-74A0213DEDD7}"/>
              </a:ext>
            </a:extLst>
          </p:cNvPr>
          <p:cNvPicPr>
            <a:picLocks noChangeAspect="1"/>
          </p:cNvPicPr>
          <p:nvPr/>
        </p:nvPicPr>
        <p:blipFill>
          <a:blip r:embed="rId9"/>
          <a:srcRect/>
          <a:stretch/>
        </p:blipFill>
        <p:spPr>
          <a:xfrm>
            <a:off x="9233772" y="3227093"/>
            <a:ext cx="1663884" cy="1649842"/>
          </a:xfrm>
          <a:prstGeom prst="rect">
            <a:avLst/>
          </a:prstGeom>
          <a:effectLst/>
        </p:spPr>
      </p:pic>
      <p:sp>
        <p:nvSpPr>
          <p:cNvPr id="2" name="TextBox 1">
            <a:extLst>
              <a:ext uri="{FF2B5EF4-FFF2-40B4-BE49-F238E27FC236}">
                <a16:creationId xmlns:a16="http://schemas.microsoft.com/office/drawing/2014/main" id="{F6E02FEC-215F-CA69-B6D1-319CC97B0ADD}"/>
              </a:ext>
            </a:extLst>
          </p:cNvPr>
          <p:cNvSpPr txBox="1"/>
          <p:nvPr/>
        </p:nvSpPr>
        <p:spPr>
          <a:xfrm>
            <a:off x="7536109" y="4935469"/>
            <a:ext cx="3793218" cy="646331"/>
          </a:xfrm>
          <a:prstGeom prst="rect">
            <a:avLst/>
          </a:prstGeom>
          <a:noFill/>
        </p:spPr>
        <p:txBody>
          <a:bodyPr wrap="square" rtlCol="0">
            <a:spAutoFit/>
          </a:bodyPr>
          <a:lstStyle/>
          <a:p>
            <a:pPr algn="r"/>
            <a:r>
              <a:rPr lang="en-US" dirty="0">
                <a:latin typeface="Calibri" panose="020F0502020204030204" pitchFamily="34" charset="0"/>
                <a:cs typeface="Calibri" panose="020F0502020204030204" pitchFamily="34" charset="0"/>
              </a:rPr>
              <a:t>e.g., Watson-Parris et al. </a:t>
            </a:r>
            <a:r>
              <a:rPr lang="en-US" i="1" dirty="0">
                <a:latin typeface="Calibri" panose="020F0502020204030204" pitchFamily="34" charset="0"/>
                <a:cs typeface="Calibri" panose="020F0502020204030204" pitchFamily="34" charset="0"/>
              </a:rPr>
              <a:t>PNAS </a:t>
            </a:r>
            <a:r>
              <a:rPr lang="en-US" dirty="0">
                <a:latin typeface="Calibri" panose="020F0502020204030204" pitchFamily="34" charset="0"/>
                <a:cs typeface="Calibri" panose="020F0502020204030204" pitchFamily="34" charset="0"/>
              </a:rPr>
              <a:t>(2022); Watson-Parris et al. </a:t>
            </a:r>
            <a:r>
              <a:rPr lang="en-US" i="1" dirty="0">
                <a:latin typeface="Calibri" panose="020F0502020204030204" pitchFamily="34" charset="0"/>
                <a:cs typeface="Calibri" panose="020F0502020204030204" pitchFamily="34" charset="0"/>
              </a:rPr>
              <a:t>GRL</a:t>
            </a:r>
            <a:r>
              <a:rPr lang="en-US" dirty="0">
                <a:latin typeface="Calibri" panose="020F0502020204030204" pitchFamily="34" charset="0"/>
                <a:cs typeface="Calibri" panose="020F0502020204030204" pitchFamily="34" charset="0"/>
              </a:rPr>
              <a:t> (2021)</a:t>
            </a:r>
          </a:p>
        </p:txBody>
      </p:sp>
      <p:sp>
        <p:nvSpPr>
          <p:cNvPr id="3" name="TextBox 2">
            <a:extLst>
              <a:ext uri="{FF2B5EF4-FFF2-40B4-BE49-F238E27FC236}">
                <a16:creationId xmlns:a16="http://schemas.microsoft.com/office/drawing/2014/main" id="{DA816D7A-11F2-394E-E0D5-AEE775260BD6}"/>
              </a:ext>
            </a:extLst>
          </p:cNvPr>
          <p:cNvSpPr txBox="1"/>
          <p:nvPr/>
        </p:nvSpPr>
        <p:spPr>
          <a:xfrm>
            <a:off x="1034152" y="4918802"/>
            <a:ext cx="4665506"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e.g., Watson-Parris et al. </a:t>
            </a:r>
            <a:r>
              <a:rPr lang="en-US" i="1" dirty="0">
                <a:latin typeface="Calibri" panose="020F0502020204030204" pitchFamily="34" charset="0"/>
                <a:cs typeface="Calibri" panose="020F0502020204030204" pitchFamily="34" charset="0"/>
              </a:rPr>
              <a:t>JAMES </a:t>
            </a:r>
            <a:r>
              <a:rPr lang="en-US" dirty="0">
                <a:latin typeface="Calibri" panose="020F0502020204030204" pitchFamily="34" charset="0"/>
                <a:cs typeface="Calibri" panose="020F0502020204030204" pitchFamily="34" charset="0"/>
              </a:rPr>
              <a:t>(2022); </a:t>
            </a:r>
          </a:p>
          <a:p>
            <a:r>
              <a:rPr lang="en-US" dirty="0">
                <a:latin typeface="Calibri" panose="020F0502020204030204" pitchFamily="34" charset="0"/>
                <a:cs typeface="Calibri" panose="020F0502020204030204" pitchFamily="34" charset="0"/>
              </a:rPr>
              <a:t>Watson-Parris &amp; Smith </a:t>
            </a:r>
            <a:r>
              <a:rPr lang="en-US" i="1" dirty="0">
                <a:latin typeface="Calibri" panose="020F0502020204030204" pitchFamily="34" charset="0"/>
                <a:cs typeface="Calibri" panose="020F0502020204030204" pitchFamily="34" charset="0"/>
              </a:rPr>
              <a:t>Nat. </a:t>
            </a:r>
            <a:r>
              <a:rPr lang="en-US" i="1" dirty="0" err="1">
                <a:latin typeface="Calibri" panose="020F0502020204030204" pitchFamily="34" charset="0"/>
                <a:cs typeface="Calibri" panose="020F0502020204030204" pitchFamily="34" charset="0"/>
              </a:rPr>
              <a:t>Clim</a:t>
            </a:r>
            <a:r>
              <a:rPr lang="en-US" i="1" dirty="0">
                <a:latin typeface="Calibri" panose="020F0502020204030204" pitchFamily="34" charset="0"/>
                <a:cs typeface="Calibri" panose="020F0502020204030204" pitchFamily="34" charset="0"/>
              </a:rPr>
              <a:t>. Change </a:t>
            </a:r>
            <a:r>
              <a:rPr lang="en-US" dirty="0">
                <a:latin typeface="Calibri" panose="020F0502020204030204" pitchFamily="34" charset="0"/>
                <a:cs typeface="Calibri" panose="020F0502020204030204" pitchFamily="34" charset="0"/>
              </a:rPr>
              <a:t>(2022)</a:t>
            </a:r>
          </a:p>
        </p:txBody>
      </p:sp>
      <p:sp>
        <p:nvSpPr>
          <p:cNvPr id="4" name="TextBox 3">
            <a:extLst>
              <a:ext uri="{FF2B5EF4-FFF2-40B4-BE49-F238E27FC236}">
                <a16:creationId xmlns:a16="http://schemas.microsoft.com/office/drawing/2014/main" id="{97119DF9-8FAB-D794-3765-5D7B8781ADB3}"/>
              </a:ext>
            </a:extLst>
          </p:cNvPr>
          <p:cNvSpPr txBox="1"/>
          <p:nvPr/>
        </p:nvSpPr>
        <p:spPr>
          <a:xfrm>
            <a:off x="4533723" y="6324904"/>
            <a:ext cx="3124551" cy="461665"/>
          </a:xfrm>
          <a:prstGeom prst="rect">
            <a:avLst/>
          </a:prstGeom>
          <a:noFill/>
        </p:spPr>
        <p:txBody>
          <a:bodyPr wrap="square">
            <a:spAutoFit/>
          </a:bodyPr>
          <a:lstStyle/>
          <a:p>
            <a:pPr algn="ctr"/>
            <a:r>
              <a:rPr lang="en-GB" sz="2400" dirty="0">
                <a:effectLst/>
                <a:latin typeface="Calibri" panose="020F0502020204030204" pitchFamily="34" charset="0"/>
                <a:ea typeface="Times New Roman" panose="02020603050405020304" pitchFamily="18" charset="0"/>
                <a:cs typeface="Calibri" panose="020F0502020204030204" pitchFamily="34" charset="0"/>
                <a:hlinkClick r:id="rId10">
                  <a:extLst>
                    <a:ext uri="{A12FA001-AC4F-418D-AE19-62706E023703}">
                      <ahyp:hlinkClr xmlns:ahyp="http://schemas.microsoft.com/office/drawing/2018/hyperlinkcolor" val="tx"/>
                    </a:ext>
                  </a:extLst>
                </a:hlinkClick>
              </a:rPr>
              <a:t>duncanwp.github.io</a:t>
            </a:r>
            <a:r>
              <a:rPr lang="en-GB" sz="2400" dirty="0">
                <a:effectLst/>
                <a:latin typeface="Calibri" panose="020F0502020204030204" pitchFamily="34" charset="0"/>
                <a:ea typeface="Times New Roman" panose="02020603050405020304" pitchFamily="18" charset="0"/>
                <a:cs typeface="Calibri" panose="020F0502020204030204" pitchFamily="34" charset="0"/>
              </a:rPr>
              <a:t> </a:t>
            </a:r>
            <a:endParaRPr lang="en-GB" sz="24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962A4A9-E1BA-8C3F-AA0E-3D36A50AFAE5}"/>
              </a:ext>
            </a:extLst>
          </p:cNvPr>
          <p:cNvSpPr/>
          <p:nvPr/>
        </p:nvSpPr>
        <p:spPr>
          <a:xfrm flipH="1">
            <a:off x="142836" y="1160135"/>
            <a:ext cx="1857414" cy="550895"/>
          </a:xfrm>
          <a:prstGeom prst="rect">
            <a:avLst/>
          </a:prstGeom>
          <a:solidFill>
            <a:srgbClr val="B5B4B4"/>
          </a:solidFill>
          <a:ln>
            <a:noFill/>
          </a:ln>
        </p:spPr>
        <p:style>
          <a:lnRef idx="2">
            <a:schemeClr val="accent3">
              <a:shade val="50000"/>
            </a:schemeClr>
          </a:lnRef>
          <a:fillRef idx="1">
            <a:schemeClr val="accent3"/>
          </a:fillRef>
          <a:effectRef idx="0">
            <a:schemeClr val="accent3"/>
          </a:effectRef>
          <a:fontRef idx="minor">
            <a:schemeClr val="lt1"/>
          </a:fontRef>
        </p:style>
        <p:txBody>
          <a:bodyPr lIns="180000" rtlCol="0" anchor="ctr"/>
          <a:lstStyle/>
          <a:p>
            <a:endParaRPr lang="en-US" sz="2000" dirty="0">
              <a:solidFill>
                <a:schemeClr val="bg1"/>
              </a:solidFill>
              <a:latin typeface="Calibri" panose="020F0502020204030204" pitchFamily="34" charset="0"/>
              <a:cs typeface="Calibri" panose="020F0502020204030204" pitchFamily="34" charset="0"/>
            </a:endParaRPr>
          </a:p>
        </p:txBody>
      </p:sp>
      <p:pic>
        <p:nvPicPr>
          <p:cNvPr id="7" name="Picture 6" descr="A rainbow colored circle with black text&#10;&#10;Description automatically generated with low confidence">
            <a:extLst>
              <a:ext uri="{FF2B5EF4-FFF2-40B4-BE49-F238E27FC236}">
                <a16:creationId xmlns:a16="http://schemas.microsoft.com/office/drawing/2014/main" id="{EF611C25-72B6-C65B-7944-75E990A6D579}"/>
              </a:ext>
            </a:extLst>
          </p:cNvPr>
          <p:cNvPicPr>
            <a:picLocks noChangeAspect="1"/>
          </p:cNvPicPr>
          <p:nvPr/>
        </p:nvPicPr>
        <p:blipFill>
          <a:blip r:embed="rId11"/>
          <a:stretch>
            <a:fillRect/>
          </a:stretch>
        </p:blipFill>
        <p:spPr>
          <a:xfrm>
            <a:off x="154959" y="59576"/>
            <a:ext cx="1845291" cy="1686712"/>
          </a:xfrm>
          <a:prstGeom prst="rect">
            <a:avLst/>
          </a:prstGeom>
        </p:spPr>
      </p:pic>
    </p:spTree>
    <p:extLst>
      <p:ext uri="{BB962C8B-B14F-4D97-AF65-F5344CB8AC3E}">
        <p14:creationId xmlns:p14="http://schemas.microsoft.com/office/powerpoint/2010/main" val="140177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4D7872-9FBC-4C66-73A7-DFAC54F0C7E5}"/>
              </a:ext>
            </a:extLst>
          </p:cNvPr>
          <p:cNvSpPr>
            <a:spLocks noGrp="1"/>
          </p:cNvSpPr>
          <p:nvPr>
            <p:ph type="sldNum" idx="12"/>
          </p:nvPr>
        </p:nvSpPr>
        <p:spPr/>
        <p:txBody>
          <a:bodyPr/>
          <a:lstStyle/>
          <a:p>
            <a:fld id="{00000000-1234-1234-1234-123412341234}" type="slidenum">
              <a:rPr lang="en-GB" smtClean="0"/>
              <a:pPr/>
              <a:t>6</a:t>
            </a:fld>
            <a:endParaRPr lang="en-GB" dirty="0"/>
          </a:p>
        </p:txBody>
      </p:sp>
      <p:sp>
        <p:nvSpPr>
          <p:cNvPr id="8" name="TextBox 7">
            <a:extLst>
              <a:ext uri="{FF2B5EF4-FFF2-40B4-BE49-F238E27FC236}">
                <a16:creationId xmlns:a16="http://schemas.microsoft.com/office/drawing/2014/main" id="{BB34AE8D-6AF2-FA0F-07CF-1B99844B803C}"/>
              </a:ext>
            </a:extLst>
          </p:cNvPr>
          <p:cNvSpPr txBox="1"/>
          <p:nvPr/>
        </p:nvSpPr>
        <p:spPr>
          <a:xfrm>
            <a:off x="9715950" y="6307323"/>
            <a:ext cx="221509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Watson-Parris 2021</a:t>
            </a:r>
            <a:endParaRPr kumimoji="0" lang="en-GB" sz="1800" b="0" i="1"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449B4EED-364D-4C66-E446-2644822E22A8}"/>
              </a:ext>
            </a:extLst>
          </p:cNvPr>
          <p:cNvPicPr>
            <a:picLocks noChangeAspect="1"/>
          </p:cNvPicPr>
          <p:nvPr/>
        </p:nvPicPr>
        <p:blipFill>
          <a:blip r:embed="rId3"/>
          <a:stretch>
            <a:fillRect/>
          </a:stretch>
        </p:blipFill>
        <p:spPr>
          <a:xfrm>
            <a:off x="2056081" y="325036"/>
            <a:ext cx="8079837" cy="2559776"/>
          </a:xfrm>
          <a:prstGeom prst="rect">
            <a:avLst/>
          </a:prstGeom>
        </p:spPr>
      </p:pic>
      <p:pic>
        <p:nvPicPr>
          <p:cNvPr id="10" name="Picture 9">
            <a:extLst>
              <a:ext uri="{FF2B5EF4-FFF2-40B4-BE49-F238E27FC236}">
                <a16:creationId xmlns:a16="http://schemas.microsoft.com/office/drawing/2014/main" id="{5D6EFF2A-EED3-BD76-D966-7B4298729482}"/>
              </a:ext>
            </a:extLst>
          </p:cNvPr>
          <p:cNvPicPr>
            <a:picLocks noChangeAspect="1"/>
          </p:cNvPicPr>
          <p:nvPr/>
        </p:nvPicPr>
        <p:blipFill>
          <a:blip r:embed="rId4"/>
          <a:stretch>
            <a:fillRect/>
          </a:stretch>
        </p:blipFill>
        <p:spPr>
          <a:xfrm>
            <a:off x="5811494" y="3103406"/>
            <a:ext cx="4324424" cy="2840194"/>
          </a:xfrm>
          <a:prstGeom prst="rect">
            <a:avLst/>
          </a:prstGeom>
        </p:spPr>
      </p:pic>
      <p:sp>
        <p:nvSpPr>
          <p:cNvPr id="11" name="Rectangle 10">
            <a:extLst>
              <a:ext uri="{FF2B5EF4-FFF2-40B4-BE49-F238E27FC236}">
                <a16:creationId xmlns:a16="http://schemas.microsoft.com/office/drawing/2014/main" id="{DD7F4ED4-D887-F90B-4055-0983E0EEF690}"/>
              </a:ext>
            </a:extLst>
          </p:cNvPr>
          <p:cNvSpPr/>
          <p:nvPr/>
        </p:nvSpPr>
        <p:spPr>
          <a:xfrm>
            <a:off x="5811494" y="3112371"/>
            <a:ext cx="4324424" cy="122449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25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vie" descr="movie">
            <a:hlinkClick r:id="" action="ppaction://media"/>
            <a:extLst>
              <a:ext uri="{FF2B5EF4-FFF2-40B4-BE49-F238E27FC236}">
                <a16:creationId xmlns:a16="http://schemas.microsoft.com/office/drawing/2014/main" id="{920377A7-B97E-1564-6378-0CE41EF470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51978"/>
            <a:ext cx="12192000" cy="6096000"/>
          </a:xfrm>
          <a:prstGeom prst="rect">
            <a:avLst/>
          </a:prstGeom>
        </p:spPr>
      </p:pic>
      <p:sp>
        <p:nvSpPr>
          <p:cNvPr id="3" name="Slide Number Placeholder 2">
            <a:extLst>
              <a:ext uri="{FF2B5EF4-FFF2-40B4-BE49-F238E27FC236}">
                <a16:creationId xmlns:a16="http://schemas.microsoft.com/office/drawing/2014/main" id="{134D7872-9FBC-4C66-73A7-DFAC54F0C7E5}"/>
              </a:ext>
            </a:extLst>
          </p:cNvPr>
          <p:cNvSpPr>
            <a:spLocks noGrp="1"/>
          </p:cNvSpPr>
          <p:nvPr>
            <p:ph type="sldNum" idx="12"/>
          </p:nvPr>
        </p:nvSpPr>
        <p:spPr/>
        <p:txBody>
          <a:bodyPr/>
          <a:lstStyle/>
          <a:p>
            <a:fld id="{00000000-1234-1234-1234-123412341234}" type="slidenum">
              <a:rPr lang="en-GB" smtClean="0"/>
              <a:pPr/>
              <a:t>7</a:t>
            </a:fld>
            <a:endParaRPr lang="en-GB" dirty="0"/>
          </a:p>
        </p:txBody>
      </p:sp>
      <p:sp>
        <p:nvSpPr>
          <p:cNvPr id="6" name="TextBox 5">
            <a:extLst>
              <a:ext uri="{FF2B5EF4-FFF2-40B4-BE49-F238E27FC236}">
                <a16:creationId xmlns:a16="http://schemas.microsoft.com/office/drawing/2014/main" id="{4065356F-FB20-F569-88A4-10BE4125BDD8}"/>
              </a:ext>
            </a:extLst>
          </p:cNvPr>
          <p:cNvSpPr txBox="1"/>
          <p:nvPr/>
        </p:nvSpPr>
        <p:spPr>
          <a:xfrm>
            <a:off x="9440179" y="6416446"/>
            <a:ext cx="23362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c.f. Watson-Parris 2021</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6FF007F0-66E4-5756-952A-3509B90C81A9}"/>
              </a:ext>
            </a:extLst>
          </p:cNvPr>
          <p:cNvSpPr txBox="1">
            <a:spLocks/>
          </p:cNvSpPr>
          <p:nvPr/>
        </p:nvSpPr>
        <p:spPr>
          <a:xfrm>
            <a:off x="726688" y="192510"/>
            <a:ext cx="10738624" cy="106067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ML for Weather and Climate are worlds apart</a:t>
            </a:r>
          </a:p>
        </p:txBody>
      </p:sp>
    </p:spTree>
    <p:extLst>
      <p:ext uri="{BB962C8B-B14F-4D97-AF65-F5344CB8AC3E}">
        <p14:creationId xmlns:p14="http://schemas.microsoft.com/office/powerpoint/2010/main" val="25306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5D0F70-C028-1E92-88B4-8D3F0EF9F771}"/>
              </a:ext>
            </a:extLst>
          </p:cNvPr>
          <p:cNvSpPr>
            <a:spLocks noGrp="1"/>
          </p:cNvSpPr>
          <p:nvPr>
            <p:ph type="sldNum" idx="12"/>
          </p:nvPr>
        </p:nvSpPr>
        <p:spPr/>
        <p:txBody>
          <a:bodyPr/>
          <a:lstStyle/>
          <a:p>
            <a:fld id="{00000000-1234-1234-1234-123412341234}" type="slidenum">
              <a:rPr lang="en-GB" smtClean="0"/>
              <a:pPr/>
              <a:t>8</a:t>
            </a:fld>
            <a:endParaRPr lang="en-GB" dirty="0"/>
          </a:p>
        </p:txBody>
      </p:sp>
      <p:sp>
        <p:nvSpPr>
          <p:cNvPr id="5" name="Title 1">
            <a:extLst>
              <a:ext uri="{FF2B5EF4-FFF2-40B4-BE49-F238E27FC236}">
                <a16:creationId xmlns:a16="http://schemas.microsoft.com/office/drawing/2014/main" id="{4AD96D94-B891-E61D-AC93-1D6BB9381750}"/>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dirty="0">
                <a:solidFill>
                  <a:prstClr val="white"/>
                </a:solidFill>
                <a:latin typeface="Calibri Light" panose="020F0302020204030204"/>
              </a:rPr>
              <a:t>Natural aerosol</a:t>
            </a:r>
            <a:endPar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D247583A-154C-0AD4-9ABF-A2AAEDD251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97" b="93910" l="3418" r="94267">
                        <a14:foregroundMark x1="7460" y1="72213" x2="7460" y2="72213"/>
                        <a14:foregroundMark x1="32782" y1="93964" x2="32782" y2="93964"/>
                        <a14:foregroundMark x1="60897" y1="93529" x2="60897" y2="93529"/>
                        <a14:foregroundMark x1="79089" y1="92333" x2="79089" y2="92333"/>
                        <a14:foregroundMark x1="94267" y1="87384" x2="94267" y2="87384"/>
                        <a14:foregroundMark x1="43146" y1="79826" x2="43146" y2="79826"/>
                        <a14:foregroundMark x1="41235" y1="69821" x2="41235" y2="69821"/>
                        <a14:foregroundMark x1="3418" y1="70636" x2="3418" y2="70636"/>
                        <a14:foregroundMark x1="64939" y1="91572" x2="64939" y2="91572"/>
                        <a14:foregroundMark x1="44616" y1="62697" x2="44616" y2="62697"/>
                        <a14:foregroundMark x1="34509" y1="66069" x2="34509" y2="66069"/>
                        <a14:foregroundMark x1="37486" y1="64057" x2="37486" y2="64057"/>
                        <a14:foregroundMark x1="33701" y1="62697" x2="48916" y2="63676"/>
                        <a14:foregroundMark x1="51746" y1="92931" x2="71849" y2="93148"/>
                        <a14:foregroundMark x1="71849" y1="93148" x2="84454" y2="91572"/>
                        <a14:foregroundMark x1="47042" y1="60305" x2="50018" y2="60685"/>
                      </a14:backgroundRemoval>
                    </a14:imgEffect>
                  </a14:imgLayer>
                </a14:imgProps>
              </a:ext>
            </a:extLst>
          </a:blip>
          <a:srcRect t="53655" b="-2"/>
          <a:stretch/>
        </p:blipFill>
        <p:spPr>
          <a:xfrm>
            <a:off x="2260166" y="3665003"/>
            <a:ext cx="7671668" cy="2402027"/>
          </a:xfrm>
          <a:custGeom>
            <a:avLst/>
            <a:gdLst>
              <a:gd name="connsiteX0" fmla="*/ -375 w 6011978"/>
              <a:gd name="connsiteY0" fmla="*/ -133 h 4061493"/>
              <a:gd name="connsiteX1" fmla="*/ 6011604 w 6011978"/>
              <a:gd name="connsiteY1" fmla="*/ -133 h 4061493"/>
              <a:gd name="connsiteX2" fmla="*/ 6011604 w 6011978"/>
              <a:gd name="connsiteY2" fmla="*/ 4061361 h 4061493"/>
              <a:gd name="connsiteX3" fmla="*/ -375 w 6011978"/>
              <a:gd name="connsiteY3" fmla="*/ 4061361 h 4061493"/>
            </a:gdLst>
            <a:ahLst/>
            <a:cxnLst>
              <a:cxn ang="0">
                <a:pos x="connsiteX0" y="connsiteY0"/>
              </a:cxn>
              <a:cxn ang="0">
                <a:pos x="connsiteX1" y="connsiteY1"/>
              </a:cxn>
              <a:cxn ang="0">
                <a:pos x="connsiteX2" y="connsiteY2"/>
              </a:cxn>
              <a:cxn ang="0">
                <a:pos x="connsiteX3" y="connsiteY3"/>
              </a:cxn>
            </a:cxnLst>
            <a:rect l="l" t="t" r="r" b="b"/>
            <a:pathLst>
              <a:path w="6011978" h="4061493">
                <a:moveTo>
                  <a:pt x="-375" y="-133"/>
                </a:moveTo>
                <a:lnTo>
                  <a:pt x="6011604" y="-133"/>
                </a:lnTo>
                <a:lnTo>
                  <a:pt x="6011604" y="4061361"/>
                </a:lnTo>
                <a:lnTo>
                  <a:pt x="-375" y="4061361"/>
                </a:lnTo>
                <a:close/>
              </a:path>
            </a:pathLst>
          </a:custGeom>
        </p:spPr>
      </p:pic>
      <p:sp>
        <p:nvSpPr>
          <p:cNvPr id="7" name="Left Arrow 40">
            <a:extLst>
              <a:ext uri="{FF2B5EF4-FFF2-40B4-BE49-F238E27FC236}">
                <a16:creationId xmlns:a16="http://schemas.microsoft.com/office/drawing/2014/main" id="{E7C286E6-D22D-6A05-7C0F-44C3EB508F34}"/>
              </a:ext>
            </a:extLst>
          </p:cNvPr>
          <p:cNvSpPr/>
          <p:nvPr/>
        </p:nvSpPr>
        <p:spPr>
          <a:xfrm rot="13429618">
            <a:off x="3921604" y="2683179"/>
            <a:ext cx="605745" cy="234608"/>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Sun 7">
            <a:extLst>
              <a:ext uri="{FF2B5EF4-FFF2-40B4-BE49-F238E27FC236}">
                <a16:creationId xmlns:a16="http://schemas.microsoft.com/office/drawing/2014/main" id="{8D3CB256-BC2D-73EE-3DF8-C26D8DEDFEC6}"/>
              </a:ext>
            </a:extLst>
          </p:cNvPr>
          <p:cNvSpPr/>
          <p:nvPr/>
        </p:nvSpPr>
        <p:spPr>
          <a:xfrm>
            <a:off x="3376146" y="1916805"/>
            <a:ext cx="578138" cy="578137"/>
          </a:xfrm>
          <a:prstGeom prst="sun">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378418D-48F7-50AE-1CB2-79AA6BD6F690}"/>
              </a:ext>
            </a:extLst>
          </p:cNvPr>
          <p:cNvSpPr/>
          <p:nvPr/>
        </p:nvSpPr>
        <p:spPr>
          <a:xfrm>
            <a:off x="4639229" y="3510917"/>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B6B4F28-D66C-78D1-8C22-8CB63E637481}"/>
              </a:ext>
            </a:extLst>
          </p:cNvPr>
          <p:cNvSpPr/>
          <p:nvPr/>
        </p:nvSpPr>
        <p:spPr>
          <a:xfrm>
            <a:off x="5455052" y="3469202"/>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CA2144A-5C12-8F6B-5221-F8AAF22139C4}"/>
              </a:ext>
            </a:extLst>
          </p:cNvPr>
          <p:cNvSpPr/>
          <p:nvPr/>
        </p:nvSpPr>
        <p:spPr>
          <a:xfrm>
            <a:off x="5543960" y="3258973"/>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D98006E-05A9-2DA6-694E-F661D3E2AE5D}"/>
              </a:ext>
            </a:extLst>
          </p:cNvPr>
          <p:cNvSpPr/>
          <p:nvPr/>
        </p:nvSpPr>
        <p:spPr>
          <a:xfrm>
            <a:off x="4743486" y="3623289"/>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79971D6-DC2B-7C5F-77D5-5A39969BFBFF}"/>
              </a:ext>
            </a:extLst>
          </p:cNvPr>
          <p:cNvSpPr/>
          <p:nvPr/>
        </p:nvSpPr>
        <p:spPr>
          <a:xfrm>
            <a:off x="5604214" y="3345396"/>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20BD3CA-02F8-830C-ACE3-477D2CF04233}"/>
              </a:ext>
            </a:extLst>
          </p:cNvPr>
          <p:cNvSpPr/>
          <p:nvPr/>
        </p:nvSpPr>
        <p:spPr>
          <a:xfrm>
            <a:off x="5135910" y="3613641"/>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EF64FECB-1F0B-A204-C8D3-6B0851A02EF0}"/>
              </a:ext>
            </a:extLst>
          </p:cNvPr>
          <p:cNvSpPr/>
          <p:nvPr/>
        </p:nvSpPr>
        <p:spPr>
          <a:xfrm>
            <a:off x="5042761" y="3459555"/>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A43F8D8-44F4-2CE5-54C2-CEB4B0166C90}"/>
              </a:ext>
            </a:extLst>
          </p:cNvPr>
          <p:cNvSpPr/>
          <p:nvPr/>
        </p:nvSpPr>
        <p:spPr>
          <a:xfrm>
            <a:off x="5635760" y="3545302"/>
            <a:ext cx="41715" cy="41715"/>
          </a:xfrm>
          <a:prstGeom prst="ellipse">
            <a:avLst/>
          </a:prstGeom>
          <a:solidFill>
            <a:srgbClr val="ED7D31">
              <a:lumMod val="40000"/>
              <a:lumOff val="60000"/>
            </a:srgbClr>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853A34DF-A1DC-FEA4-EA53-3452BF7F5C50}"/>
              </a:ext>
            </a:extLst>
          </p:cNvPr>
          <p:cNvSpPr/>
          <p:nvPr/>
        </p:nvSpPr>
        <p:spPr>
          <a:xfrm>
            <a:off x="4760340" y="3330631"/>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AA87F610-72E3-F5AF-6B7C-E841E3B3FF28}"/>
              </a:ext>
            </a:extLst>
          </p:cNvPr>
          <p:cNvSpPr/>
          <p:nvPr/>
        </p:nvSpPr>
        <p:spPr>
          <a:xfrm>
            <a:off x="5332378" y="3218890"/>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1770F7B-2AE6-9B90-12CF-59D401D44F5E}"/>
              </a:ext>
            </a:extLst>
          </p:cNvPr>
          <p:cNvSpPr/>
          <p:nvPr/>
        </p:nvSpPr>
        <p:spPr>
          <a:xfrm>
            <a:off x="4864598" y="3222297"/>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26FEB0A-5503-DF01-71F6-3AE452BA07B4}"/>
              </a:ext>
            </a:extLst>
          </p:cNvPr>
          <p:cNvSpPr/>
          <p:nvPr/>
        </p:nvSpPr>
        <p:spPr>
          <a:xfrm>
            <a:off x="4864598" y="3443003"/>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36B89B8C-3004-0E14-3F97-DD17642F0AF9}"/>
              </a:ext>
            </a:extLst>
          </p:cNvPr>
          <p:cNvSpPr/>
          <p:nvPr/>
        </p:nvSpPr>
        <p:spPr>
          <a:xfrm>
            <a:off x="5058406" y="3224417"/>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5EC9979-EDB8-B67B-58B3-8108106905A3}"/>
              </a:ext>
            </a:extLst>
          </p:cNvPr>
          <p:cNvSpPr/>
          <p:nvPr/>
        </p:nvSpPr>
        <p:spPr>
          <a:xfrm>
            <a:off x="5257021" y="3433356"/>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BC07750-EF47-3C0E-A299-0501B56B2BA4}"/>
              </a:ext>
            </a:extLst>
          </p:cNvPr>
          <p:cNvSpPr/>
          <p:nvPr/>
        </p:nvSpPr>
        <p:spPr>
          <a:xfrm>
            <a:off x="5163872" y="3279269"/>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D296D7A-62EC-1086-07D5-A8FC65FDFE5C}"/>
              </a:ext>
            </a:extLst>
          </p:cNvPr>
          <p:cNvSpPr/>
          <p:nvPr/>
        </p:nvSpPr>
        <p:spPr>
          <a:xfrm>
            <a:off x="5046832" y="3333897"/>
            <a:ext cx="41715" cy="41715"/>
          </a:xfrm>
          <a:prstGeom prst="ellipse">
            <a:avLst/>
          </a:prstGeom>
          <a:solidFill>
            <a:srgbClr val="ED7D31">
              <a:lumMod val="40000"/>
              <a:lumOff val="60000"/>
            </a:srgbClr>
          </a:solidFill>
          <a:ln w="12700" cap="flat" cmpd="sng" algn="ctr">
            <a:solidFill>
              <a:srgbClr val="FFF3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95310209-5320-FFD3-A69E-EB5439CAF4EB}"/>
              </a:ext>
            </a:extLst>
          </p:cNvPr>
          <p:cNvSpPr/>
          <p:nvPr/>
        </p:nvSpPr>
        <p:spPr>
          <a:xfrm>
            <a:off x="5756871" y="3365016"/>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Left Arrow 79">
            <a:extLst>
              <a:ext uri="{FF2B5EF4-FFF2-40B4-BE49-F238E27FC236}">
                <a16:creationId xmlns:a16="http://schemas.microsoft.com/office/drawing/2014/main" id="{A9840CFC-0C67-8F7F-E6DA-0BB8C16A7FF4}"/>
              </a:ext>
            </a:extLst>
          </p:cNvPr>
          <p:cNvSpPr/>
          <p:nvPr/>
        </p:nvSpPr>
        <p:spPr>
          <a:xfrm rot="5400000">
            <a:off x="4778927" y="2898432"/>
            <a:ext cx="307596" cy="82048"/>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93CCF0A7-ABD5-55D9-5CBB-FA11AB10E04D}"/>
              </a:ext>
            </a:extLst>
          </p:cNvPr>
          <p:cNvGrpSpPr/>
          <p:nvPr/>
        </p:nvGrpSpPr>
        <p:grpSpPr>
          <a:xfrm>
            <a:off x="5783774" y="2244633"/>
            <a:ext cx="1712311" cy="1712311"/>
            <a:chOff x="5093807" y="17352845"/>
            <a:chExt cx="2428486" cy="2428486"/>
          </a:xfrm>
        </p:grpSpPr>
        <p:pic>
          <p:nvPicPr>
            <p:cNvPr id="31" name="Graphic 30" descr="Cloud">
              <a:extLst>
                <a:ext uri="{FF2B5EF4-FFF2-40B4-BE49-F238E27FC236}">
                  <a16:creationId xmlns:a16="http://schemas.microsoft.com/office/drawing/2014/main" id="{426DE7D5-A801-34D8-154B-16BEF8A745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093807" y="17352845"/>
              <a:ext cx="2428486" cy="2428486"/>
            </a:xfrm>
            <a:prstGeom prst="rect">
              <a:avLst/>
            </a:prstGeom>
          </p:spPr>
        </p:pic>
        <p:sp>
          <p:nvSpPr>
            <p:cNvPr id="32" name="Oval 31">
              <a:extLst>
                <a:ext uri="{FF2B5EF4-FFF2-40B4-BE49-F238E27FC236}">
                  <a16:creationId xmlns:a16="http://schemas.microsoft.com/office/drawing/2014/main" id="{9C6B6349-AB54-F879-3D04-EE942E009EF9}"/>
                </a:ext>
              </a:extLst>
            </p:cNvPr>
            <p:cNvSpPr>
              <a:spLocks noChangeAspect="1"/>
            </p:cNvSpPr>
            <p:nvPr/>
          </p:nvSpPr>
          <p:spPr>
            <a:xfrm>
              <a:off x="5575726" y="18776289"/>
              <a:ext cx="137885" cy="137885"/>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CEB637B-5592-0BB1-9578-B156D61E15E1}"/>
                </a:ext>
              </a:extLst>
            </p:cNvPr>
            <p:cNvSpPr>
              <a:spLocks noChangeAspect="1"/>
            </p:cNvSpPr>
            <p:nvPr/>
          </p:nvSpPr>
          <p:spPr>
            <a:xfrm>
              <a:off x="5789983" y="18577974"/>
              <a:ext cx="137885" cy="137885"/>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D972C6BD-FB45-33CC-DBF2-9D859FA8E4D5}"/>
                </a:ext>
              </a:extLst>
            </p:cNvPr>
            <p:cNvSpPr>
              <a:spLocks noChangeAspect="1"/>
            </p:cNvSpPr>
            <p:nvPr/>
          </p:nvSpPr>
          <p:spPr>
            <a:xfrm>
              <a:off x="5989818" y="18912767"/>
              <a:ext cx="137885" cy="137885"/>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9856EFCF-F668-847A-08DA-34FB87342F8C}"/>
                </a:ext>
              </a:extLst>
            </p:cNvPr>
            <p:cNvSpPr>
              <a:spLocks noChangeAspect="1"/>
            </p:cNvSpPr>
            <p:nvPr/>
          </p:nvSpPr>
          <p:spPr>
            <a:xfrm>
              <a:off x="6078405" y="18534710"/>
              <a:ext cx="137885" cy="137885"/>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4002BB2D-DA22-FCC4-E041-ACB04C3B068D}"/>
                </a:ext>
              </a:extLst>
            </p:cNvPr>
            <p:cNvSpPr>
              <a:spLocks noChangeAspect="1"/>
            </p:cNvSpPr>
            <p:nvPr/>
          </p:nvSpPr>
          <p:spPr>
            <a:xfrm>
              <a:off x="6288541" y="18278203"/>
              <a:ext cx="137885" cy="137885"/>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5516FA9B-176A-6FF6-A84C-AD126CD18B83}"/>
                </a:ext>
              </a:extLst>
            </p:cNvPr>
            <p:cNvSpPr>
              <a:spLocks noChangeAspect="1"/>
            </p:cNvSpPr>
            <p:nvPr/>
          </p:nvSpPr>
          <p:spPr>
            <a:xfrm>
              <a:off x="6569410" y="18577974"/>
              <a:ext cx="137885" cy="137885"/>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3C01BAC-2DBE-04A8-C4AC-968A1880C119}"/>
                </a:ext>
              </a:extLst>
            </p:cNvPr>
            <p:cNvSpPr>
              <a:spLocks noChangeAspect="1"/>
            </p:cNvSpPr>
            <p:nvPr/>
          </p:nvSpPr>
          <p:spPr>
            <a:xfrm>
              <a:off x="6853025" y="18912767"/>
              <a:ext cx="137885" cy="137885"/>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F26465DF-CB7F-271F-3ED3-9379111C7D9F}"/>
                </a:ext>
              </a:extLst>
            </p:cNvPr>
            <p:cNvSpPr>
              <a:spLocks noChangeAspect="1"/>
            </p:cNvSpPr>
            <p:nvPr/>
          </p:nvSpPr>
          <p:spPr>
            <a:xfrm>
              <a:off x="6395670" y="18826241"/>
              <a:ext cx="137885" cy="137885"/>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B6F69051-8715-FEDC-2DBA-D622C73ABDF5}"/>
                </a:ext>
              </a:extLst>
            </p:cNvPr>
            <p:cNvSpPr>
              <a:spLocks noChangeAspect="1"/>
            </p:cNvSpPr>
            <p:nvPr/>
          </p:nvSpPr>
          <p:spPr>
            <a:xfrm>
              <a:off x="6695080" y="18305998"/>
              <a:ext cx="137885" cy="137885"/>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3B39C406-28A6-62BB-62DE-49D8FF9BB3B7}"/>
                </a:ext>
              </a:extLst>
            </p:cNvPr>
            <p:cNvCxnSpPr/>
            <p:nvPr/>
          </p:nvCxnSpPr>
          <p:spPr>
            <a:xfrm flipH="1">
              <a:off x="5538643" y="19168596"/>
              <a:ext cx="80346" cy="137662"/>
            </a:xfrm>
            <a:prstGeom prst="line">
              <a:avLst/>
            </a:prstGeom>
            <a:noFill/>
            <a:ln w="25400" cap="rnd" cmpd="sng" algn="ctr">
              <a:solidFill>
                <a:srgbClr val="4472C4"/>
              </a:solidFill>
              <a:prstDash val="solid"/>
              <a:miter lim="800000"/>
            </a:ln>
            <a:effectLst/>
          </p:spPr>
        </p:cxnSp>
        <p:cxnSp>
          <p:nvCxnSpPr>
            <p:cNvPr id="42" name="Straight Connector 41">
              <a:extLst>
                <a:ext uri="{FF2B5EF4-FFF2-40B4-BE49-F238E27FC236}">
                  <a16:creationId xmlns:a16="http://schemas.microsoft.com/office/drawing/2014/main" id="{4EC8AD0F-390D-57A4-1CFA-8ED2006808A9}"/>
                </a:ext>
              </a:extLst>
            </p:cNvPr>
            <p:cNvCxnSpPr/>
            <p:nvPr/>
          </p:nvCxnSpPr>
          <p:spPr>
            <a:xfrm flipH="1">
              <a:off x="5607315" y="19237268"/>
              <a:ext cx="80346" cy="137662"/>
            </a:xfrm>
            <a:prstGeom prst="line">
              <a:avLst/>
            </a:prstGeom>
            <a:noFill/>
            <a:ln w="25400" cap="rnd" cmpd="sng" algn="ctr">
              <a:solidFill>
                <a:srgbClr val="4472C4"/>
              </a:solidFill>
              <a:prstDash val="solid"/>
              <a:miter lim="800000"/>
            </a:ln>
            <a:effectLst/>
          </p:spPr>
        </p:cxnSp>
        <p:cxnSp>
          <p:nvCxnSpPr>
            <p:cNvPr id="43" name="Straight Connector 42">
              <a:extLst>
                <a:ext uri="{FF2B5EF4-FFF2-40B4-BE49-F238E27FC236}">
                  <a16:creationId xmlns:a16="http://schemas.microsoft.com/office/drawing/2014/main" id="{B7BD45DF-C91D-9F0A-09AC-3226D18999AA}"/>
                </a:ext>
              </a:extLst>
            </p:cNvPr>
            <p:cNvCxnSpPr/>
            <p:nvPr/>
          </p:nvCxnSpPr>
          <p:spPr>
            <a:xfrm flipH="1">
              <a:off x="5734358" y="19182349"/>
              <a:ext cx="80346" cy="137662"/>
            </a:xfrm>
            <a:prstGeom prst="line">
              <a:avLst/>
            </a:prstGeom>
            <a:noFill/>
            <a:ln w="25400" cap="rnd" cmpd="sng" algn="ctr">
              <a:solidFill>
                <a:srgbClr val="4472C4"/>
              </a:solidFill>
              <a:prstDash val="solid"/>
              <a:miter lim="800000"/>
            </a:ln>
            <a:effectLst/>
          </p:spPr>
        </p:cxnSp>
        <p:cxnSp>
          <p:nvCxnSpPr>
            <p:cNvPr id="44" name="Straight Connector 43">
              <a:extLst>
                <a:ext uri="{FF2B5EF4-FFF2-40B4-BE49-F238E27FC236}">
                  <a16:creationId xmlns:a16="http://schemas.microsoft.com/office/drawing/2014/main" id="{3701063F-7C6F-D85E-3D8C-004B9C3B60AB}"/>
                </a:ext>
              </a:extLst>
            </p:cNvPr>
            <p:cNvCxnSpPr/>
            <p:nvPr/>
          </p:nvCxnSpPr>
          <p:spPr>
            <a:xfrm flipH="1">
              <a:off x="5861402" y="19211853"/>
              <a:ext cx="80346" cy="137662"/>
            </a:xfrm>
            <a:prstGeom prst="line">
              <a:avLst/>
            </a:prstGeom>
            <a:noFill/>
            <a:ln w="25400" cap="rnd" cmpd="sng" algn="ctr">
              <a:solidFill>
                <a:srgbClr val="4472C4"/>
              </a:solidFill>
              <a:prstDash val="solid"/>
              <a:miter lim="800000"/>
            </a:ln>
            <a:effectLst/>
          </p:spPr>
        </p:cxnSp>
        <p:cxnSp>
          <p:nvCxnSpPr>
            <p:cNvPr id="45" name="Straight Connector 44">
              <a:extLst>
                <a:ext uri="{FF2B5EF4-FFF2-40B4-BE49-F238E27FC236}">
                  <a16:creationId xmlns:a16="http://schemas.microsoft.com/office/drawing/2014/main" id="{13F5AD11-2FA8-CFD0-54D5-5050EF4E1562}"/>
                </a:ext>
              </a:extLst>
            </p:cNvPr>
            <p:cNvCxnSpPr/>
            <p:nvPr/>
          </p:nvCxnSpPr>
          <p:spPr>
            <a:xfrm flipH="1">
              <a:off x="6028961" y="19182350"/>
              <a:ext cx="80346" cy="137662"/>
            </a:xfrm>
            <a:prstGeom prst="line">
              <a:avLst/>
            </a:prstGeom>
            <a:noFill/>
            <a:ln w="25400" cap="rnd" cmpd="sng" algn="ctr">
              <a:solidFill>
                <a:srgbClr val="4472C4"/>
              </a:solidFill>
              <a:prstDash val="solid"/>
              <a:miter lim="800000"/>
            </a:ln>
            <a:effectLst/>
          </p:spPr>
        </p:cxnSp>
        <p:cxnSp>
          <p:nvCxnSpPr>
            <p:cNvPr id="46" name="Straight Connector 45">
              <a:extLst>
                <a:ext uri="{FF2B5EF4-FFF2-40B4-BE49-F238E27FC236}">
                  <a16:creationId xmlns:a16="http://schemas.microsoft.com/office/drawing/2014/main" id="{24C86988-6B6A-8A7C-FE8E-6A1F5664EE4A}"/>
                </a:ext>
              </a:extLst>
            </p:cNvPr>
            <p:cNvCxnSpPr/>
            <p:nvPr/>
          </p:nvCxnSpPr>
          <p:spPr>
            <a:xfrm flipH="1">
              <a:off x="5774188" y="19264933"/>
              <a:ext cx="80346" cy="137662"/>
            </a:xfrm>
            <a:prstGeom prst="line">
              <a:avLst/>
            </a:prstGeom>
            <a:noFill/>
            <a:ln w="25400" cap="rnd" cmpd="sng" algn="ctr">
              <a:solidFill>
                <a:srgbClr val="4472C4"/>
              </a:solidFill>
              <a:prstDash val="solid"/>
              <a:miter lim="800000"/>
            </a:ln>
            <a:effectLst/>
          </p:spPr>
        </p:cxnSp>
        <p:cxnSp>
          <p:nvCxnSpPr>
            <p:cNvPr id="47" name="Straight Connector 46">
              <a:extLst>
                <a:ext uri="{FF2B5EF4-FFF2-40B4-BE49-F238E27FC236}">
                  <a16:creationId xmlns:a16="http://schemas.microsoft.com/office/drawing/2014/main" id="{5CA0192E-B65D-C3EF-6F71-46FB24FA89C5}"/>
                </a:ext>
              </a:extLst>
            </p:cNvPr>
            <p:cNvCxnSpPr/>
            <p:nvPr/>
          </p:nvCxnSpPr>
          <p:spPr>
            <a:xfrm flipH="1">
              <a:off x="6097290" y="19211853"/>
              <a:ext cx="80346" cy="137662"/>
            </a:xfrm>
            <a:prstGeom prst="line">
              <a:avLst/>
            </a:prstGeom>
            <a:noFill/>
            <a:ln w="25400" cap="rnd" cmpd="sng" algn="ctr">
              <a:solidFill>
                <a:srgbClr val="4472C4"/>
              </a:solidFill>
              <a:prstDash val="solid"/>
              <a:miter lim="800000"/>
            </a:ln>
            <a:effectLst/>
          </p:spPr>
        </p:cxnSp>
        <p:cxnSp>
          <p:nvCxnSpPr>
            <p:cNvPr id="48" name="Straight Connector 47">
              <a:extLst>
                <a:ext uri="{FF2B5EF4-FFF2-40B4-BE49-F238E27FC236}">
                  <a16:creationId xmlns:a16="http://schemas.microsoft.com/office/drawing/2014/main" id="{56C0826E-D644-5974-E65A-C47220799E9C}"/>
                </a:ext>
              </a:extLst>
            </p:cNvPr>
            <p:cNvCxnSpPr/>
            <p:nvPr/>
          </p:nvCxnSpPr>
          <p:spPr>
            <a:xfrm flipH="1">
              <a:off x="6283048" y="19182349"/>
              <a:ext cx="80346" cy="137662"/>
            </a:xfrm>
            <a:prstGeom prst="line">
              <a:avLst/>
            </a:prstGeom>
            <a:noFill/>
            <a:ln w="25400" cap="rnd" cmpd="sng" algn="ctr">
              <a:solidFill>
                <a:srgbClr val="4472C4"/>
              </a:solidFill>
              <a:prstDash val="solid"/>
              <a:miter lim="800000"/>
            </a:ln>
            <a:effectLst/>
          </p:spPr>
        </p:cxnSp>
        <p:cxnSp>
          <p:nvCxnSpPr>
            <p:cNvPr id="49" name="Straight Connector 48">
              <a:extLst>
                <a:ext uri="{FF2B5EF4-FFF2-40B4-BE49-F238E27FC236}">
                  <a16:creationId xmlns:a16="http://schemas.microsoft.com/office/drawing/2014/main" id="{192A6C32-630D-21DE-0F02-75DFC2FA5732}"/>
                </a:ext>
              </a:extLst>
            </p:cNvPr>
            <p:cNvCxnSpPr/>
            <p:nvPr/>
          </p:nvCxnSpPr>
          <p:spPr>
            <a:xfrm flipH="1">
              <a:off x="6387773" y="19185794"/>
              <a:ext cx="80346" cy="137662"/>
            </a:xfrm>
            <a:prstGeom prst="line">
              <a:avLst/>
            </a:prstGeom>
            <a:noFill/>
            <a:ln w="25400" cap="rnd" cmpd="sng" algn="ctr">
              <a:solidFill>
                <a:srgbClr val="4472C4"/>
              </a:solidFill>
              <a:prstDash val="solid"/>
              <a:miter lim="800000"/>
            </a:ln>
            <a:effectLst/>
          </p:spPr>
        </p:cxnSp>
        <p:cxnSp>
          <p:nvCxnSpPr>
            <p:cNvPr id="50" name="Straight Connector 49">
              <a:extLst>
                <a:ext uri="{FF2B5EF4-FFF2-40B4-BE49-F238E27FC236}">
                  <a16:creationId xmlns:a16="http://schemas.microsoft.com/office/drawing/2014/main" id="{C7579AEF-4FCD-17F0-F258-B03475FFEE2A}"/>
                </a:ext>
              </a:extLst>
            </p:cNvPr>
            <p:cNvCxnSpPr/>
            <p:nvPr/>
          </p:nvCxnSpPr>
          <p:spPr>
            <a:xfrm flipH="1">
              <a:off x="6628125" y="19211852"/>
              <a:ext cx="80346" cy="137662"/>
            </a:xfrm>
            <a:prstGeom prst="line">
              <a:avLst/>
            </a:prstGeom>
            <a:noFill/>
            <a:ln w="25400" cap="rnd" cmpd="sng" algn="ctr">
              <a:solidFill>
                <a:srgbClr val="4472C4"/>
              </a:solidFill>
              <a:prstDash val="solid"/>
              <a:miter lim="800000"/>
            </a:ln>
            <a:effectLst/>
          </p:spPr>
        </p:cxnSp>
        <p:cxnSp>
          <p:nvCxnSpPr>
            <p:cNvPr id="51" name="Straight Connector 50">
              <a:extLst>
                <a:ext uri="{FF2B5EF4-FFF2-40B4-BE49-F238E27FC236}">
                  <a16:creationId xmlns:a16="http://schemas.microsoft.com/office/drawing/2014/main" id="{F6FFEEC0-B2DB-2611-6310-7FA904050020}"/>
                </a:ext>
              </a:extLst>
            </p:cNvPr>
            <p:cNvCxnSpPr/>
            <p:nvPr/>
          </p:nvCxnSpPr>
          <p:spPr>
            <a:xfrm flipH="1">
              <a:off x="6523400" y="19185794"/>
              <a:ext cx="80346" cy="137662"/>
            </a:xfrm>
            <a:prstGeom prst="line">
              <a:avLst/>
            </a:prstGeom>
            <a:noFill/>
            <a:ln w="25400" cap="rnd" cmpd="sng" algn="ctr">
              <a:solidFill>
                <a:srgbClr val="4472C4"/>
              </a:solidFill>
              <a:prstDash val="solid"/>
              <a:miter lim="800000"/>
            </a:ln>
            <a:effectLst/>
          </p:spPr>
        </p:cxnSp>
        <p:cxnSp>
          <p:nvCxnSpPr>
            <p:cNvPr id="52" name="Straight Connector 51">
              <a:extLst>
                <a:ext uri="{FF2B5EF4-FFF2-40B4-BE49-F238E27FC236}">
                  <a16:creationId xmlns:a16="http://schemas.microsoft.com/office/drawing/2014/main" id="{2C6824EC-F7F5-A9DE-DAA9-7D82860EDD4D}"/>
                </a:ext>
              </a:extLst>
            </p:cNvPr>
            <p:cNvCxnSpPr/>
            <p:nvPr/>
          </p:nvCxnSpPr>
          <p:spPr>
            <a:xfrm flipH="1">
              <a:off x="6468119" y="19185794"/>
              <a:ext cx="80346" cy="137662"/>
            </a:xfrm>
            <a:prstGeom prst="line">
              <a:avLst/>
            </a:prstGeom>
            <a:noFill/>
            <a:ln w="25400" cap="rnd" cmpd="sng" algn="ctr">
              <a:solidFill>
                <a:srgbClr val="4472C4"/>
              </a:solidFill>
              <a:prstDash val="solid"/>
              <a:miter lim="800000"/>
            </a:ln>
            <a:effectLst/>
          </p:spPr>
        </p:cxnSp>
        <p:cxnSp>
          <p:nvCxnSpPr>
            <p:cNvPr id="53" name="Straight Connector 52">
              <a:extLst>
                <a:ext uri="{FF2B5EF4-FFF2-40B4-BE49-F238E27FC236}">
                  <a16:creationId xmlns:a16="http://schemas.microsoft.com/office/drawing/2014/main" id="{A83500F3-5CB6-DD37-2CC9-87E6E660C053}"/>
                </a:ext>
              </a:extLst>
            </p:cNvPr>
            <p:cNvCxnSpPr/>
            <p:nvPr/>
          </p:nvCxnSpPr>
          <p:spPr>
            <a:xfrm flipH="1">
              <a:off x="5932134" y="19221517"/>
              <a:ext cx="80346" cy="137662"/>
            </a:xfrm>
            <a:prstGeom prst="line">
              <a:avLst/>
            </a:prstGeom>
            <a:noFill/>
            <a:ln w="25400" cap="rnd" cmpd="sng" algn="ctr">
              <a:solidFill>
                <a:srgbClr val="4472C4"/>
              </a:solidFill>
              <a:prstDash val="solid"/>
              <a:miter lim="800000"/>
            </a:ln>
            <a:effectLst/>
          </p:spPr>
        </p:cxnSp>
        <p:cxnSp>
          <p:nvCxnSpPr>
            <p:cNvPr id="54" name="Straight Connector 53">
              <a:extLst>
                <a:ext uri="{FF2B5EF4-FFF2-40B4-BE49-F238E27FC236}">
                  <a16:creationId xmlns:a16="http://schemas.microsoft.com/office/drawing/2014/main" id="{07137939-8DDA-BBD9-C4C3-D19D1DF94157}"/>
                </a:ext>
              </a:extLst>
            </p:cNvPr>
            <p:cNvCxnSpPr/>
            <p:nvPr/>
          </p:nvCxnSpPr>
          <p:spPr>
            <a:xfrm flipH="1">
              <a:off x="5905695" y="19331514"/>
              <a:ext cx="80346" cy="137662"/>
            </a:xfrm>
            <a:prstGeom prst="line">
              <a:avLst/>
            </a:prstGeom>
            <a:noFill/>
            <a:ln w="25400" cap="rnd" cmpd="sng" algn="ctr">
              <a:solidFill>
                <a:srgbClr val="4472C4"/>
              </a:solidFill>
              <a:prstDash val="solid"/>
              <a:miter lim="800000"/>
            </a:ln>
            <a:effectLst/>
          </p:spPr>
        </p:cxnSp>
        <p:cxnSp>
          <p:nvCxnSpPr>
            <p:cNvPr id="55" name="Straight Connector 54">
              <a:extLst>
                <a:ext uri="{FF2B5EF4-FFF2-40B4-BE49-F238E27FC236}">
                  <a16:creationId xmlns:a16="http://schemas.microsoft.com/office/drawing/2014/main" id="{88569378-6BD9-9714-0ECB-DEF4592B6901}"/>
                </a:ext>
              </a:extLst>
            </p:cNvPr>
            <p:cNvCxnSpPr/>
            <p:nvPr/>
          </p:nvCxnSpPr>
          <p:spPr>
            <a:xfrm flipH="1">
              <a:off x="6032738" y="19276595"/>
              <a:ext cx="80346" cy="137662"/>
            </a:xfrm>
            <a:prstGeom prst="line">
              <a:avLst/>
            </a:prstGeom>
            <a:noFill/>
            <a:ln w="25400" cap="rnd" cmpd="sng" algn="ctr">
              <a:solidFill>
                <a:srgbClr val="4472C4"/>
              </a:solidFill>
              <a:prstDash val="solid"/>
              <a:miter lim="800000"/>
            </a:ln>
            <a:effectLst/>
          </p:spPr>
        </p:cxnSp>
        <p:cxnSp>
          <p:nvCxnSpPr>
            <p:cNvPr id="56" name="Straight Connector 55">
              <a:extLst>
                <a:ext uri="{FF2B5EF4-FFF2-40B4-BE49-F238E27FC236}">
                  <a16:creationId xmlns:a16="http://schemas.microsoft.com/office/drawing/2014/main" id="{5A437BDF-7CA9-B5EF-AA89-9DD673D7D260}"/>
                </a:ext>
              </a:extLst>
            </p:cNvPr>
            <p:cNvCxnSpPr/>
            <p:nvPr/>
          </p:nvCxnSpPr>
          <p:spPr>
            <a:xfrm flipH="1">
              <a:off x="6159781" y="19306099"/>
              <a:ext cx="80346" cy="137662"/>
            </a:xfrm>
            <a:prstGeom prst="line">
              <a:avLst/>
            </a:prstGeom>
            <a:noFill/>
            <a:ln w="25400" cap="rnd" cmpd="sng" algn="ctr">
              <a:solidFill>
                <a:srgbClr val="4472C4"/>
              </a:solidFill>
              <a:prstDash val="solid"/>
              <a:miter lim="800000"/>
            </a:ln>
            <a:effectLst/>
          </p:spPr>
        </p:cxnSp>
        <p:cxnSp>
          <p:nvCxnSpPr>
            <p:cNvPr id="57" name="Straight Connector 56">
              <a:extLst>
                <a:ext uri="{FF2B5EF4-FFF2-40B4-BE49-F238E27FC236}">
                  <a16:creationId xmlns:a16="http://schemas.microsoft.com/office/drawing/2014/main" id="{B0C2B65E-0E78-0A0F-4BB2-403860840047}"/>
                </a:ext>
              </a:extLst>
            </p:cNvPr>
            <p:cNvCxnSpPr/>
            <p:nvPr/>
          </p:nvCxnSpPr>
          <p:spPr>
            <a:xfrm flipH="1">
              <a:off x="6327341" y="19276596"/>
              <a:ext cx="80346" cy="137662"/>
            </a:xfrm>
            <a:prstGeom prst="line">
              <a:avLst/>
            </a:prstGeom>
            <a:noFill/>
            <a:ln w="25400" cap="rnd" cmpd="sng" algn="ctr">
              <a:solidFill>
                <a:srgbClr val="4472C4"/>
              </a:solidFill>
              <a:prstDash val="solid"/>
              <a:miter lim="800000"/>
            </a:ln>
            <a:effectLst/>
          </p:spPr>
        </p:cxnSp>
        <p:cxnSp>
          <p:nvCxnSpPr>
            <p:cNvPr id="58" name="Straight Connector 57">
              <a:extLst>
                <a:ext uri="{FF2B5EF4-FFF2-40B4-BE49-F238E27FC236}">
                  <a16:creationId xmlns:a16="http://schemas.microsoft.com/office/drawing/2014/main" id="{7605DAF5-B105-0511-9677-F0D9B856BFBA}"/>
                </a:ext>
              </a:extLst>
            </p:cNvPr>
            <p:cNvCxnSpPr/>
            <p:nvPr/>
          </p:nvCxnSpPr>
          <p:spPr>
            <a:xfrm flipH="1">
              <a:off x="6184160" y="19190145"/>
              <a:ext cx="80346" cy="137662"/>
            </a:xfrm>
            <a:prstGeom prst="line">
              <a:avLst/>
            </a:prstGeom>
            <a:noFill/>
            <a:ln w="25400" cap="rnd" cmpd="sng" algn="ctr">
              <a:solidFill>
                <a:srgbClr val="4472C4"/>
              </a:solidFill>
              <a:prstDash val="solid"/>
              <a:miter lim="800000"/>
            </a:ln>
            <a:effectLst/>
          </p:spPr>
        </p:cxnSp>
        <p:cxnSp>
          <p:nvCxnSpPr>
            <p:cNvPr id="59" name="Straight Connector 58">
              <a:extLst>
                <a:ext uri="{FF2B5EF4-FFF2-40B4-BE49-F238E27FC236}">
                  <a16:creationId xmlns:a16="http://schemas.microsoft.com/office/drawing/2014/main" id="{2A02DB44-02C8-933E-C8BC-518258828677}"/>
                </a:ext>
              </a:extLst>
            </p:cNvPr>
            <p:cNvCxnSpPr/>
            <p:nvPr/>
          </p:nvCxnSpPr>
          <p:spPr>
            <a:xfrm flipH="1">
              <a:off x="6395670" y="19306099"/>
              <a:ext cx="80346" cy="137662"/>
            </a:xfrm>
            <a:prstGeom prst="line">
              <a:avLst/>
            </a:prstGeom>
            <a:noFill/>
            <a:ln w="25400" cap="rnd" cmpd="sng" algn="ctr">
              <a:solidFill>
                <a:srgbClr val="4472C4"/>
              </a:solidFill>
              <a:prstDash val="solid"/>
              <a:miter lim="800000"/>
            </a:ln>
            <a:effectLst/>
          </p:spPr>
        </p:cxnSp>
        <p:cxnSp>
          <p:nvCxnSpPr>
            <p:cNvPr id="60" name="Straight Connector 59">
              <a:extLst>
                <a:ext uri="{FF2B5EF4-FFF2-40B4-BE49-F238E27FC236}">
                  <a16:creationId xmlns:a16="http://schemas.microsoft.com/office/drawing/2014/main" id="{56F0CC2B-ECCB-B481-D8A0-D303E664D22D}"/>
                </a:ext>
              </a:extLst>
            </p:cNvPr>
            <p:cNvCxnSpPr/>
            <p:nvPr/>
          </p:nvCxnSpPr>
          <p:spPr>
            <a:xfrm flipH="1">
              <a:off x="6535932" y="19280072"/>
              <a:ext cx="80346" cy="137662"/>
            </a:xfrm>
            <a:prstGeom prst="line">
              <a:avLst/>
            </a:prstGeom>
            <a:noFill/>
            <a:ln w="25400" cap="rnd" cmpd="sng" algn="ctr">
              <a:solidFill>
                <a:srgbClr val="4472C4"/>
              </a:solidFill>
              <a:prstDash val="solid"/>
              <a:miter lim="800000"/>
            </a:ln>
            <a:effectLst/>
          </p:spPr>
        </p:cxnSp>
        <p:cxnSp>
          <p:nvCxnSpPr>
            <p:cNvPr id="61" name="Straight Connector 60">
              <a:extLst>
                <a:ext uri="{FF2B5EF4-FFF2-40B4-BE49-F238E27FC236}">
                  <a16:creationId xmlns:a16="http://schemas.microsoft.com/office/drawing/2014/main" id="{530A3592-4147-D2E4-B8D5-53FCE6F20A06}"/>
                </a:ext>
              </a:extLst>
            </p:cNvPr>
            <p:cNvCxnSpPr/>
            <p:nvPr/>
          </p:nvCxnSpPr>
          <p:spPr>
            <a:xfrm flipH="1">
              <a:off x="6686152" y="19280040"/>
              <a:ext cx="80346" cy="137662"/>
            </a:xfrm>
            <a:prstGeom prst="line">
              <a:avLst/>
            </a:prstGeom>
            <a:noFill/>
            <a:ln w="25400" cap="rnd" cmpd="sng" algn="ctr">
              <a:solidFill>
                <a:srgbClr val="4472C4"/>
              </a:solidFill>
              <a:prstDash val="solid"/>
              <a:miter lim="800000"/>
            </a:ln>
            <a:effectLst/>
          </p:spPr>
        </p:cxnSp>
        <p:cxnSp>
          <p:nvCxnSpPr>
            <p:cNvPr id="62" name="Straight Connector 61">
              <a:extLst>
                <a:ext uri="{FF2B5EF4-FFF2-40B4-BE49-F238E27FC236}">
                  <a16:creationId xmlns:a16="http://schemas.microsoft.com/office/drawing/2014/main" id="{5680E4D1-AF0C-EF10-F6FE-DFCB6113FC5B}"/>
                </a:ext>
              </a:extLst>
            </p:cNvPr>
            <p:cNvCxnSpPr/>
            <p:nvPr/>
          </p:nvCxnSpPr>
          <p:spPr>
            <a:xfrm flipH="1">
              <a:off x="6821780" y="19280040"/>
              <a:ext cx="80346" cy="137662"/>
            </a:xfrm>
            <a:prstGeom prst="line">
              <a:avLst/>
            </a:prstGeom>
            <a:noFill/>
            <a:ln w="25400" cap="rnd" cmpd="sng" algn="ctr">
              <a:solidFill>
                <a:srgbClr val="4472C4"/>
              </a:solidFill>
              <a:prstDash val="solid"/>
              <a:miter lim="800000"/>
            </a:ln>
            <a:effectLst/>
          </p:spPr>
        </p:cxnSp>
        <p:cxnSp>
          <p:nvCxnSpPr>
            <p:cNvPr id="63" name="Straight Connector 62">
              <a:extLst>
                <a:ext uri="{FF2B5EF4-FFF2-40B4-BE49-F238E27FC236}">
                  <a16:creationId xmlns:a16="http://schemas.microsoft.com/office/drawing/2014/main" id="{B50A0493-A2AE-4124-809B-4E0B7BCE449F}"/>
                </a:ext>
              </a:extLst>
            </p:cNvPr>
            <p:cNvCxnSpPr/>
            <p:nvPr/>
          </p:nvCxnSpPr>
          <p:spPr>
            <a:xfrm flipH="1">
              <a:off x="6766499" y="19280040"/>
              <a:ext cx="80346" cy="137662"/>
            </a:xfrm>
            <a:prstGeom prst="line">
              <a:avLst/>
            </a:prstGeom>
            <a:noFill/>
            <a:ln w="25400" cap="rnd" cmpd="sng" algn="ctr">
              <a:solidFill>
                <a:srgbClr val="4472C4"/>
              </a:solidFill>
              <a:prstDash val="solid"/>
              <a:miter lim="800000"/>
            </a:ln>
            <a:effectLst/>
          </p:spPr>
        </p:cxnSp>
        <p:cxnSp>
          <p:nvCxnSpPr>
            <p:cNvPr id="64" name="Straight Connector 63">
              <a:extLst>
                <a:ext uri="{FF2B5EF4-FFF2-40B4-BE49-F238E27FC236}">
                  <a16:creationId xmlns:a16="http://schemas.microsoft.com/office/drawing/2014/main" id="{8F8AD139-543C-EDD7-E5D8-F3944D5C3578}"/>
                </a:ext>
              </a:extLst>
            </p:cNvPr>
            <p:cNvCxnSpPr/>
            <p:nvPr/>
          </p:nvCxnSpPr>
          <p:spPr>
            <a:xfrm flipH="1">
              <a:off x="6686152" y="19188056"/>
              <a:ext cx="80346" cy="137662"/>
            </a:xfrm>
            <a:prstGeom prst="line">
              <a:avLst/>
            </a:prstGeom>
            <a:noFill/>
            <a:ln w="25400" cap="rnd" cmpd="sng" algn="ctr">
              <a:solidFill>
                <a:srgbClr val="4472C4"/>
              </a:solidFill>
              <a:prstDash val="solid"/>
              <a:miter lim="800000"/>
            </a:ln>
            <a:effectLst/>
          </p:spPr>
        </p:cxnSp>
        <p:cxnSp>
          <p:nvCxnSpPr>
            <p:cNvPr id="65" name="Straight Connector 64">
              <a:extLst>
                <a:ext uri="{FF2B5EF4-FFF2-40B4-BE49-F238E27FC236}">
                  <a16:creationId xmlns:a16="http://schemas.microsoft.com/office/drawing/2014/main" id="{9541B167-EE53-A55B-1A8C-83D6531784A9}"/>
                </a:ext>
              </a:extLst>
            </p:cNvPr>
            <p:cNvCxnSpPr/>
            <p:nvPr/>
          </p:nvCxnSpPr>
          <p:spPr>
            <a:xfrm flipH="1">
              <a:off x="6926504" y="19214114"/>
              <a:ext cx="80346" cy="137662"/>
            </a:xfrm>
            <a:prstGeom prst="line">
              <a:avLst/>
            </a:prstGeom>
            <a:noFill/>
            <a:ln w="25400" cap="rnd" cmpd="sng" algn="ctr">
              <a:solidFill>
                <a:srgbClr val="4472C4"/>
              </a:solidFill>
              <a:prstDash val="solid"/>
              <a:miter lim="800000"/>
            </a:ln>
            <a:effectLst/>
          </p:spPr>
        </p:cxnSp>
        <p:cxnSp>
          <p:nvCxnSpPr>
            <p:cNvPr id="66" name="Straight Connector 65">
              <a:extLst>
                <a:ext uri="{FF2B5EF4-FFF2-40B4-BE49-F238E27FC236}">
                  <a16:creationId xmlns:a16="http://schemas.microsoft.com/office/drawing/2014/main" id="{0E90DF7B-8AB4-4A2F-3AF0-8057EAC1EDDA}"/>
                </a:ext>
              </a:extLst>
            </p:cNvPr>
            <p:cNvCxnSpPr/>
            <p:nvPr/>
          </p:nvCxnSpPr>
          <p:spPr>
            <a:xfrm flipH="1">
              <a:off x="6821780" y="19188056"/>
              <a:ext cx="80346" cy="137662"/>
            </a:xfrm>
            <a:prstGeom prst="line">
              <a:avLst/>
            </a:prstGeom>
            <a:noFill/>
            <a:ln w="25400" cap="rnd" cmpd="sng" algn="ctr">
              <a:solidFill>
                <a:srgbClr val="4472C4"/>
              </a:solidFill>
              <a:prstDash val="solid"/>
              <a:miter lim="800000"/>
            </a:ln>
            <a:effectLst/>
          </p:spPr>
        </p:cxnSp>
        <p:cxnSp>
          <p:nvCxnSpPr>
            <p:cNvPr id="67" name="Straight Connector 66">
              <a:extLst>
                <a:ext uri="{FF2B5EF4-FFF2-40B4-BE49-F238E27FC236}">
                  <a16:creationId xmlns:a16="http://schemas.microsoft.com/office/drawing/2014/main" id="{79E3B4B9-8994-FDA0-69FA-6C0DCD5CBC56}"/>
                </a:ext>
              </a:extLst>
            </p:cNvPr>
            <p:cNvCxnSpPr/>
            <p:nvPr/>
          </p:nvCxnSpPr>
          <p:spPr>
            <a:xfrm flipH="1">
              <a:off x="6766499" y="19188056"/>
              <a:ext cx="80346" cy="137662"/>
            </a:xfrm>
            <a:prstGeom prst="line">
              <a:avLst/>
            </a:prstGeom>
            <a:noFill/>
            <a:ln w="25400" cap="rnd" cmpd="sng" algn="ctr">
              <a:solidFill>
                <a:srgbClr val="4472C4"/>
              </a:solidFill>
              <a:prstDash val="solid"/>
              <a:miter lim="800000"/>
            </a:ln>
            <a:effectLst/>
          </p:spPr>
        </p:cxnSp>
        <p:cxnSp>
          <p:nvCxnSpPr>
            <p:cNvPr id="68" name="Straight Connector 67">
              <a:extLst>
                <a:ext uri="{FF2B5EF4-FFF2-40B4-BE49-F238E27FC236}">
                  <a16:creationId xmlns:a16="http://schemas.microsoft.com/office/drawing/2014/main" id="{B372C9D0-4EC7-01B4-76C5-5320DC1E9353}"/>
                </a:ext>
              </a:extLst>
            </p:cNvPr>
            <p:cNvCxnSpPr/>
            <p:nvPr/>
          </p:nvCxnSpPr>
          <p:spPr>
            <a:xfrm flipH="1">
              <a:off x="5557528" y="19251338"/>
              <a:ext cx="80346" cy="137662"/>
            </a:xfrm>
            <a:prstGeom prst="line">
              <a:avLst/>
            </a:prstGeom>
            <a:noFill/>
            <a:ln w="25400" cap="rnd" cmpd="sng" algn="ctr">
              <a:solidFill>
                <a:srgbClr val="4472C4"/>
              </a:solidFill>
              <a:prstDash val="solid"/>
              <a:miter lim="800000"/>
            </a:ln>
            <a:effectLst/>
          </p:spPr>
        </p:cxnSp>
        <p:cxnSp>
          <p:nvCxnSpPr>
            <p:cNvPr id="69" name="Straight Connector 68">
              <a:extLst>
                <a:ext uri="{FF2B5EF4-FFF2-40B4-BE49-F238E27FC236}">
                  <a16:creationId xmlns:a16="http://schemas.microsoft.com/office/drawing/2014/main" id="{5EA053D2-8C48-5A44-4C93-82D82562B724}"/>
                </a:ext>
              </a:extLst>
            </p:cNvPr>
            <p:cNvCxnSpPr/>
            <p:nvPr/>
          </p:nvCxnSpPr>
          <p:spPr>
            <a:xfrm flipH="1">
              <a:off x="5626200" y="19320010"/>
              <a:ext cx="80346" cy="137662"/>
            </a:xfrm>
            <a:prstGeom prst="line">
              <a:avLst/>
            </a:prstGeom>
            <a:noFill/>
            <a:ln w="25400" cap="rnd" cmpd="sng" algn="ctr">
              <a:solidFill>
                <a:srgbClr val="4472C4"/>
              </a:solidFill>
              <a:prstDash val="solid"/>
              <a:miter lim="800000"/>
            </a:ln>
            <a:effectLst/>
          </p:spPr>
        </p:cxnSp>
        <p:sp>
          <p:nvSpPr>
            <p:cNvPr id="70" name="Left Arrow 252">
              <a:extLst>
                <a:ext uri="{FF2B5EF4-FFF2-40B4-BE49-F238E27FC236}">
                  <a16:creationId xmlns:a16="http://schemas.microsoft.com/office/drawing/2014/main" id="{CF5FD552-8E1A-3934-0DB3-1F814A816389}"/>
                </a:ext>
              </a:extLst>
            </p:cNvPr>
            <p:cNvSpPr/>
            <p:nvPr/>
          </p:nvSpPr>
          <p:spPr>
            <a:xfrm rot="5400000">
              <a:off x="5456036" y="17687680"/>
              <a:ext cx="709948" cy="189371"/>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1" name="TextBox 70">
            <a:extLst>
              <a:ext uri="{FF2B5EF4-FFF2-40B4-BE49-F238E27FC236}">
                <a16:creationId xmlns:a16="http://schemas.microsoft.com/office/drawing/2014/main" id="{5347D7B7-7231-D3FA-46FB-1D2F95FAE0F2}"/>
              </a:ext>
            </a:extLst>
          </p:cNvPr>
          <p:cNvSpPr txBox="1"/>
          <p:nvPr/>
        </p:nvSpPr>
        <p:spPr>
          <a:xfrm>
            <a:off x="7983579" y="6326783"/>
            <a:ext cx="4124399" cy="369332"/>
          </a:xfrm>
          <a:prstGeom prst="rect">
            <a:avLst/>
          </a:prstGeom>
          <a:noFill/>
        </p:spPr>
        <p:txBody>
          <a:bodyPr wrap="none" rtlCol="0">
            <a:spAutoFit/>
          </a:bodyPr>
          <a:lstStyle/>
          <a:p>
            <a:r>
              <a:rPr lang="en-GB" dirty="0">
                <a:solidFill>
                  <a:prstClr val="white"/>
                </a:solidFill>
                <a:latin typeface="Calibri Light" panose="020F0302020204030204" pitchFamily="34" charset="0"/>
              </a:rPr>
              <a:t>After </a:t>
            </a:r>
            <a:r>
              <a:rPr lang="en-GB" dirty="0" err="1">
                <a:solidFill>
                  <a:prstClr val="white"/>
                </a:solidFill>
                <a:latin typeface="Calibri Light" panose="020F0302020204030204" pitchFamily="34" charset="0"/>
              </a:rPr>
              <a:t>Bellouin</a:t>
            </a:r>
            <a:r>
              <a:rPr lang="en-GB" dirty="0">
                <a:solidFill>
                  <a:prstClr val="white"/>
                </a:solidFill>
                <a:latin typeface="Calibri Light" panose="020F0302020204030204" pitchFamily="34" charset="0"/>
              </a:rPr>
              <a:t> et al. </a:t>
            </a:r>
            <a:r>
              <a:rPr lang="en-GB" i="1" dirty="0">
                <a:solidFill>
                  <a:prstClr val="white"/>
                </a:solidFill>
                <a:latin typeface="Calibri Light" panose="020F0302020204030204" pitchFamily="34" charset="0"/>
              </a:rPr>
              <a:t>Rev. Geophysics</a:t>
            </a:r>
            <a:r>
              <a:rPr lang="en-GB" dirty="0">
                <a:solidFill>
                  <a:prstClr val="white"/>
                </a:solidFill>
                <a:latin typeface="Calibri Light" panose="020F0302020204030204" pitchFamily="34" charset="0"/>
              </a:rPr>
              <a:t> (2019)</a:t>
            </a:r>
          </a:p>
        </p:txBody>
      </p:sp>
      <p:sp>
        <p:nvSpPr>
          <p:cNvPr id="72" name="TextBox 71">
            <a:extLst>
              <a:ext uri="{FF2B5EF4-FFF2-40B4-BE49-F238E27FC236}">
                <a16:creationId xmlns:a16="http://schemas.microsoft.com/office/drawing/2014/main" id="{4D4F292A-F196-76FE-4DE6-8D18D6DD5E35}"/>
              </a:ext>
            </a:extLst>
          </p:cNvPr>
          <p:cNvSpPr txBox="1"/>
          <p:nvPr/>
        </p:nvSpPr>
        <p:spPr>
          <a:xfrm>
            <a:off x="5147736" y="6034347"/>
            <a:ext cx="1426544" cy="369332"/>
          </a:xfrm>
          <a:prstGeom prst="rect">
            <a:avLst/>
          </a:prstGeom>
          <a:noFill/>
        </p:spPr>
        <p:txBody>
          <a:bodyPr wrap="none" rtlCol="0">
            <a:spAutoFit/>
          </a:bodyPr>
          <a:lstStyle/>
          <a:p>
            <a:r>
              <a:rPr lang="en-GB" dirty="0">
                <a:solidFill>
                  <a:prstClr val="white"/>
                </a:solidFill>
                <a:latin typeface="Calibri Light" panose="020F0302020204030204" pitchFamily="34" charset="0"/>
              </a:rPr>
              <a:t>Pre-industrial</a:t>
            </a:r>
          </a:p>
        </p:txBody>
      </p:sp>
      <p:sp>
        <p:nvSpPr>
          <p:cNvPr id="2" name="Rectangle 1">
            <a:extLst>
              <a:ext uri="{FF2B5EF4-FFF2-40B4-BE49-F238E27FC236}">
                <a16:creationId xmlns:a16="http://schemas.microsoft.com/office/drawing/2014/main" id="{EB5BE22E-2A76-E85C-9271-54F80F95CD50}"/>
              </a:ext>
            </a:extLst>
          </p:cNvPr>
          <p:cNvSpPr/>
          <p:nvPr/>
        </p:nvSpPr>
        <p:spPr>
          <a:xfrm>
            <a:off x="5382638" y="3800272"/>
            <a:ext cx="1230552" cy="667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0D928F12-8560-1DE4-7714-EB7033EE167B}"/>
              </a:ext>
            </a:extLst>
          </p:cNvPr>
          <p:cNvCxnSpPr/>
          <p:nvPr/>
        </p:nvCxnSpPr>
        <p:spPr>
          <a:xfrm flipV="1">
            <a:off x="5343956" y="4254947"/>
            <a:ext cx="38682" cy="21329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EEE8308C-4BC9-5209-217F-33D4F22741FF}"/>
              </a:ext>
            </a:extLst>
          </p:cNvPr>
          <p:cNvSpPr/>
          <p:nvPr/>
        </p:nvSpPr>
        <p:spPr>
          <a:xfrm>
            <a:off x="4734609" y="3735078"/>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CBF303F-1DDA-44F9-052A-BFB87B4B7294}"/>
              </a:ext>
            </a:extLst>
          </p:cNvPr>
          <p:cNvSpPr/>
          <p:nvPr/>
        </p:nvSpPr>
        <p:spPr>
          <a:xfrm>
            <a:off x="4953565" y="3723482"/>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42CC5FF5-D4A5-CE77-57B7-C7BC186A92E8}"/>
              </a:ext>
            </a:extLst>
          </p:cNvPr>
          <p:cNvSpPr/>
          <p:nvPr/>
        </p:nvSpPr>
        <p:spPr>
          <a:xfrm>
            <a:off x="5153251" y="3483193"/>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4FA652CE-A9FA-A023-202C-74DFCD10FA7D}"/>
              </a:ext>
            </a:extLst>
          </p:cNvPr>
          <p:cNvSpPr/>
          <p:nvPr/>
        </p:nvSpPr>
        <p:spPr>
          <a:xfrm>
            <a:off x="5384103" y="3686625"/>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E2B38093-0716-3055-AC93-6C4FEAC27EF7}"/>
              </a:ext>
            </a:extLst>
          </p:cNvPr>
          <p:cNvSpPr/>
          <p:nvPr/>
        </p:nvSpPr>
        <p:spPr>
          <a:xfrm>
            <a:off x="5788160" y="3697702"/>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Diamond 78">
            <a:extLst>
              <a:ext uri="{FF2B5EF4-FFF2-40B4-BE49-F238E27FC236}">
                <a16:creationId xmlns:a16="http://schemas.microsoft.com/office/drawing/2014/main" id="{A1B215EC-9CAB-3621-5E60-C472C8106E62}"/>
              </a:ext>
            </a:extLst>
          </p:cNvPr>
          <p:cNvSpPr/>
          <p:nvPr/>
        </p:nvSpPr>
        <p:spPr>
          <a:xfrm>
            <a:off x="6192952" y="3925425"/>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BF5DC599-70AC-C113-D2E6-5589E60BC4EC}"/>
              </a:ext>
            </a:extLst>
          </p:cNvPr>
          <p:cNvSpPr/>
          <p:nvPr/>
        </p:nvSpPr>
        <p:spPr>
          <a:xfrm>
            <a:off x="6499797" y="3848714"/>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EDC40611-7ED1-ED40-B7F6-A228B8269709}"/>
              </a:ext>
            </a:extLst>
          </p:cNvPr>
          <p:cNvSpPr/>
          <p:nvPr/>
        </p:nvSpPr>
        <p:spPr>
          <a:xfrm>
            <a:off x="6984271" y="4124016"/>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8D7C0C90-25B6-D8A2-B742-A1F6ACADE370}"/>
              </a:ext>
            </a:extLst>
          </p:cNvPr>
          <p:cNvSpPr/>
          <p:nvPr/>
        </p:nvSpPr>
        <p:spPr>
          <a:xfrm>
            <a:off x="6622211" y="4200616"/>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A8A0DC20-5501-C10D-D0E2-AB79DFF31C38}"/>
              </a:ext>
            </a:extLst>
          </p:cNvPr>
          <p:cNvSpPr/>
          <p:nvPr/>
        </p:nvSpPr>
        <p:spPr>
          <a:xfrm>
            <a:off x="6888928" y="4298399"/>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DA6DC989-8FC0-3890-9E33-4BBC679BC594}"/>
              </a:ext>
            </a:extLst>
          </p:cNvPr>
          <p:cNvSpPr/>
          <p:nvPr/>
        </p:nvSpPr>
        <p:spPr>
          <a:xfrm>
            <a:off x="7155645" y="4396182"/>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7689ED-ED13-24AA-217D-B9771075D76F}"/>
              </a:ext>
            </a:extLst>
          </p:cNvPr>
          <p:cNvSpPr/>
          <p:nvPr/>
        </p:nvSpPr>
        <p:spPr>
          <a:xfrm>
            <a:off x="6150901" y="3276048"/>
            <a:ext cx="41715" cy="41715"/>
          </a:xfrm>
          <a:prstGeom prst="ellipse">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38E69C27-0BA1-2952-5D73-4EBFEDD532F4}"/>
              </a:ext>
            </a:extLst>
          </p:cNvPr>
          <p:cNvSpPr/>
          <p:nvPr/>
        </p:nvSpPr>
        <p:spPr>
          <a:xfrm>
            <a:off x="6851966" y="3142491"/>
            <a:ext cx="41715" cy="41715"/>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CB2BC60D-3221-676D-710D-1EBBDD409D8F}"/>
              </a:ext>
            </a:extLst>
          </p:cNvPr>
          <p:cNvSpPr/>
          <p:nvPr/>
        </p:nvSpPr>
        <p:spPr>
          <a:xfrm>
            <a:off x="7051450" y="3370564"/>
            <a:ext cx="41715" cy="41715"/>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64503D45-FA81-0A66-75A0-2E5045FB14BD}"/>
              </a:ext>
            </a:extLst>
          </p:cNvPr>
          <p:cNvSpPr/>
          <p:nvPr/>
        </p:nvSpPr>
        <p:spPr>
          <a:xfrm>
            <a:off x="6268612" y="4055324"/>
            <a:ext cx="41715" cy="41715"/>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FB59E562-4F52-8BC1-98BC-1886C2A1D87A}"/>
              </a:ext>
            </a:extLst>
          </p:cNvPr>
          <p:cNvSpPr/>
          <p:nvPr/>
        </p:nvSpPr>
        <p:spPr>
          <a:xfrm>
            <a:off x="6770914" y="4180200"/>
            <a:ext cx="41715" cy="41715"/>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9D44E823-7CE8-5E11-5727-6E884FD96B62}"/>
              </a:ext>
            </a:extLst>
          </p:cNvPr>
          <p:cNvSpPr/>
          <p:nvPr/>
        </p:nvSpPr>
        <p:spPr>
          <a:xfrm>
            <a:off x="6728154" y="3314644"/>
            <a:ext cx="41715" cy="41715"/>
          </a:xfrm>
          <a:prstGeom prst="ellipse">
            <a:avLst/>
          </a:prstGeom>
          <a:solidFill>
            <a:schemeClr val="bg1">
              <a:lumMod val="50000"/>
              <a:lumOff val="50000"/>
            </a:schemeClr>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Diamond 90">
            <a:extLst>
              <a:ext uri="{FF2B5EF4-FFF2-40B4-BE49-F238E27FC236}">
                <a16:creationId xmlns:a16="http://schemas.microsoft.com/office/drawing/2014/main" id="{287C194A-68B3-A694-5C95-B28DA73B252E}"/>
              </a:ext>
            </a:extLst>
          </p:cNvPr>
          <p:cNvSpPr/>
          <p:nvPr/>
        </p:nvSpPr>
        <p:spPr>
          <a:xfrm>
            <a:off x="6299684" y="3139537"/>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0DB4CB69-40F9-00CE-5C3F-5186CF528850}"/>
              </a:ext>
            </a:extLst>
          </p:cNvPr>
          <p:cNvSpPr/>
          <p:nvPr/>
        </p:nvSpPr>
        <p:spPr>
          <a:xfrm>
            <a:off x="6441297" y="3373084"/>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78C93CA8-8215-1A35-70F6-F8C4985B879D}"/>
              </a:ext>
            </a:extLst>
          </p:cNvPr>
          <p:cNvSpPr/>
          <p:nvPr/>
        </p:nvSpPr>
        <p:spPr>
          <a:xfrm>
            <a:off x="6508952" y="3106328"/>
            <a:ext cx="41715" cy="41715"/>
          </a:xfrm>
          <a:prstGeom prst="ellipse">
            <a:avLst/>
          </a:prstGeom>
          <a:solidFill>
            <a:srgbClr val="ED7D31">
              <a:lumMod val="40000"/>
              <a:lumOff val="60000"/>
            </a:srgbClr>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Diamond 93">
            <a:extLst>
              <a:ext uri="{FF2B5EF4-FFF2-40B4-BE49-F238E27FC236}">
                <a16:creationId xmlns:a16="http://schemas.microsoft.com/office/drawing/2014/main" id="{430A4DB9-0F29-F11D-CDC2-9F160A87139E}"/>
              </a:ext>
            </a:extLst>
          </p:cNvPr>
          <p:cNvSpPr/>
          <p:nvPr/>
        </p:nvSpPr>
        <p:spPr>
          <a:xfrm>
            <a:off x="6650877" y="2919587"/>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A402AEE3-01EF-C233-8603-3E0ADC02A335}"/>
              </a:ext>
            </a:extLst>
          </p:cNvPr>
          <p:cNvSpPr/>
          <p:nvPr/>
        </p:nvSpPr>
        <p:spPr>
          <a:xfrm>
            <a:off x="6941888" y="2944448"/>
            <a:ext cx="41715" cy="41715"/>
          </a:xfrm>
          <a:prstGeom prst="ellipse">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08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5D0F70-C028-1E92-88B4-8D3F0EF9F771}"/>
              </a:ext>
            </a:extLst>
          </p:cNvPr>
          <p:cNvSpPr>
            <a:spLocks noGrp="1"/>
          </p:cNvSpPr>
          <p:nvPr>
            <p:ph type="sldNum" idx="12"/>
          </p:nvPr>
        </p:nvSpPr>
        <p:spPr/>
        <p:txBody>
          <a:bodyPr/>
          <a:lstStyle/>
          <a:p>
            <a:fld id="{00000000-1234-1234-1234-123412341234}" type="slidenum">
              <a:rPr lang="en-GB" smtClean="0"/>
              <a:pPr/>
              <a:t>9</a:t>
            </a:fld>
            <a:endParaRPr lang="en-GB" dirty="0"/>
          </a:p>
        </p:txBody>
      </p:sp>
      <p:sp>
        <p:nvSpPr>
          <p:cNvPr id="5" name="Title 1">
            <a:extLst>
              <a:ext uri="{FF2B5EF4-FFF2-40B4-BE49-F238E27FC236}">
                <a16:creationId xmlns:a16="http://schemas.microsoft.com/office/drawing/2014/main" id="{4AD96D94-B891-E61D-AC93-1D6BB9381750}"/>
              </a:ext>
            </a:extLst>
          </p:cNvPr>
          <p:cNvSpPr txBox="1">
            <a:spLocks/>
          </p:cNvSpPr>
          <p:nvPr/>
        </p:nvSpPr>
        <p:spPr>
          <a:xfrm>
            <a:off x="1596000" y="441554"/>
            <a:ext cx="9000000" cy="1060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Aerosol Forcing</a:t>
            </a:r>
          </a:p>
        </p:txBody>
      </p:sp>
      <p:sp>
        <p:nvSpPr>
          <p:cNvPr id="7" name="Left Arrow 40">
            <a:extLst>
              <a:ext uri="{FF2B5EF4-FFF2-40B4-BE49-F238E27FC236}">
                <a16:creationId xmlns:a16="http://schemas.microsoft.com/office/drawing/2014/main" id="{E7C286E6-D22D-6A05-7C0F-44C3EB508F34}"/>
              </a:ext>
            </a:extLst>
          </p:cNvPr>
          <p:cNvSpPr/>
          <p:nvPr/>
        </p:nvSpPr>
        <p:spPr>
          <a:xfrm rot="13429618">
            <a:off x="3921604" y="2683179"/>
            <a:ext cx="605745" cy="234608"/>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Sun 7">
            <a:extLst>
              <a:ext uri="{FF2B5EF4-FFF2-40B4-BE49-F238E27FC236}">
                <a16:creationId xmlns:a16="http://schemas.microsoft.com/office/drawing/2014/main" id="{8D3CB256-BC2D-73EE-3DF8-C26D8DEDFEC6}"/>
              </a:ext>
            </a:extLst>
          </p:cNvPr>
          <p:cNvSpPr/>
          <p:nvPr/>
        </p:nvSpPr>
        <p:spPr>
          <a:xfrm>
            <a:off x="3376146" y="1916805"/>
            <a:ext cx="578138" cy="578137"/>
          </a:xfrm>
          <a:prstGeom prst="sun">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Left Arrow 79">
            <a:extLst>
              <a:ext uri="{FF2B5EF4-FFF2-40B4-BE49-F238E27FC236}">
                <a16:creationId xmlns:a16="http://schemas.microsoft.com/office/drawing/2014/main" id="{A9840CFC-0C67-8F7F-E6DA-0BB8C16A7FF4}"/>
              </a:ext>
            </a:extLst>
          </p:cNvPr>
          <p:cNvSpPr/>
          <p:nvPr/>
        </p:nvSpPr>
        <p:spPr>
          <a:xfrm rot="5400000">
            <a:off x="4778927" y="2898432"/>
            <a:ext cx="307596" cy="82048"/>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5347D7B7-7231-D3FA-46FB-1D2F95FAE0F2}"/>
              </a:ext>
            </a:extLst>
          </p:cNvPr>
          <p:cNvSpPr txBox="1"/>
          <p:nvPr/>
        </p:nvSpPr>
        <p:spPr>
          <a:xfrm>
            <a:off x="7983579" y="6326783"/>
            <a:ext cx="4124399" cy="369332"/>
          </a:xfrm>
          <a:prstGeom prst="rect">
            <a:avLst/>
          </a:prstGeom>
          <a:noFill/>
        </p:spPr>
        <p:txBody>
          <a:bodyPr wrap="none" rtlCol="0">
            <a:spAutoFit/>
          </a:bodyPr>
          <a:lstStyle/>
          <a:p>
            <a:r>
              <a:rPr lang="en-GB" dirty="0">
                <a:solidFill>
                  <a:prstClr val="white"/>
                </a:solidFill>
                <a:latin typeface="Calibri Light" panose="020F0302020204030204" pitchFamily="34" charset="0"/>
              </a:rPr>
              <a:t>After </a:t>
            </a:r>
            <a:r>
              <a:rPr lang="en-GB" dirty="0" err="1">
                <a:solidFill>
                  <a:prstClr val="white"/>
                </a:solidFill>
                <a:latin typeface="Calibri Light" panose="020F0302020204030204" pitchFamily="34" charset="0"/>
              </a:rPr>
              <a:t>Bellouin</a:t>
            </a:r>
            <a:r>
              <a:rPr lang="en-GB" dirty="0">
                <a:solidFill>
                  <a:prstClr val="white"/>
                </a:solidFill>
                <a:latin typeface="Calibri Light" panose="020F0302020204030204" pitchFamily="34" charset="0"/>
              </a:rPr>
              <a:t> et al. </a:t>
            </a:r>
            <a:r>
              <a:rPr lang="en-GB" i="1" dirty="0">
                <a:solidFill>
                  <a:prstClr val="white"/>
                </a:solidFill>
                <a:latin typeface="Calibri Light" panose="020F0302020204030204" pitchFamily="34" charset="0"/>
              </a:rPr>
              <a:t>Rev. Geophysics</a:t>
            </a:r>
            <a:r>
              <a:rPr lang="en-GB" dirty="0">
                <a:solidFill>
                  <a:prstClr val="white"/>
                </a:solidFill>
                <a:latin typeface="Calibri Light" panose="020F0302020204030204" pitchFamily="34" charset="0"/>
              </a:rPr>
              <a:t> (2019)</a:t>
            </a:r>
          </a:p>
        </p:txBody>
      </p:sp>
      <p:sp>
        <p:nvSpPr>
          <p:cNvPr id="72" name="TextBox 71">
            <a:extLst>
              <a:ext uri="{FF2B5EF4-FFF2-40B4-BE49-F238E27FC236}">
                <a16:creationId xmlns:a16="http://schemas.microsoft.com/office/drawing/2014/main" id="{4D4F292A-F196-76FE-4DE6-8D18D6DD5E35}"/>
              </a:ext>
            </a:extLst>
          </p:cNvPr>
          <p:cNvSpPr txBox="1"/>
          <p:nvPr/>
        </p:nvSpPr>
        <p:spPr>
          <a:xfrm>
            <a:off x="5147736" y="6034347"/>
            <a:ext cx="1265539" cy="369332"/>
          </a:xfrm>
          <a:prstGeom prst="rect">
            <a:avLst/>
          </a:prstGeom>
          <a:noFill/>
        </p:spPr>
        <p:txBody>
          <a:bodyPr wrap="none" rtlCol="0">
            <a:spAutoFit/>
          </a:bodyPr>
          <a:lstStyle/>
          <a:p>
            <a:r>
              <a:rPr lang="en-GB" dirty="0">
                <a:solidFill>
                  <a:prstClr val="white"/>
                </a:solidFill>
                <a:latin typeface="Calibri Light" panose="020F0302020204030204" pitchFamily="34" charset="0"/>
              </a:rPr>
              <a:t>Present day</a:t>
            </a:r>
          </a:p>
        </p:txBody>
      </p:sp>
      <p:pic>
        <p:nvPicPr>
          <p:cNvPr id="73" name="Picture 72">
            <a:extLst>
              <a:ext uri="{FF2B5EF4-FFF2-40B4-BE49-F238E27FC236}">
                <a16:creationId xmlns:a16="http://schemas.microsoft.com/office/drawing/2014/main" id="{96616FBD-80EB-03C1-CF4B-A140AF8D12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97" b="93747" l="5072" r="95443">
                        <a14:foregroundMark x1="9555" y1="64872" x2="30834" y2="90973"/>
                        <a14:foregroundMark x1="5108" y1="72213" x2="8490" y2="67047"/>
                        <a14:foregroundMark x1="43330" y1="84611" x2="58912" y2="84774"/>
                        <a14:foregroundMark x1="58912" y1="84774" x2="68688" y2="82817"/>
                        <a14:foregroundMark x1="68688" y1="82817" x2="74311" y2="76618"/>
                        <a14:foregroundMark x1="57479" y1="76400" x2="66556" y2="76672"/>
                        <a14:foregroundMark x1="66556" y1="76672" x2="73502" y2="82599"/>
                        <a14:foregroundMark x1="73502" y1="82599" x2="73502" y2="82599"/>
                        <a14:foregroundMark x1="34730" y1="80587" x2="45498" y2="80805"/>
                        <a14:foregroundMark x1="86696" y1="92931" x2="91657" y2="87167"/>
                        <a14:foregroundMark x1="40794" y1="91354" x2="77545" y2="91572"/>
                        <a14:foregroundMark x1="79015" y1="93529" x2="90702" y2="93747"/>
                        <a14:foregroundMark x1="95443" y1="87167" x2="93422" y2="90375"/>
                        <a14:foregroundMark x1="48144" y1="82382" x2="48144" y2="79989"/>
                        <a14:foregroundMark x1="48512" y1="74660" x2="48512" y2="81022"/>
                        <a14:foregroundMark x1="64241" y1="79772" x2="66446" y2="79880"/>
                        <a14:foregroundMark x1="63396" y1="65742" x2="64498" y2="67917"/>
                        <a14:backgroundMark x1="35391" y1="24035" x2="51966" y2="33170"/>
                        <a14:backgroundMark x1="57736" y1="68461" x2="57479" y2="68842"/>
                        <a14:backgroundMark x1="62330" y1="67863" x2="62036" y2="66449"/>
                        <a14:backgroundMark x1="57075" y1="67645" x2="59206" y2="66667"/>
                        <a14:backgroundMark x1="56597" y1="69059" x2="56597" y2="69059"/>
                        <a14:backgroundMark x1="57369" y1="68189" x2="57369" y2="68189"/>
                        <a14:backgroundMark x1="58728" y1="65090" x2="58728" y2="65090"/>
                        <a14:backgroundMark x1="58986" y1="65144" x2="58986" y2="65144"/>
                        <a14:backgroundMark x1="59059" y1="64709" x2="59059" y2="64709"/>
                        <a14:backgroundMark x1="64903" y1="63567" x2="66483" y2="66667"/>
                      </a14:backgroundRemoval>
                    </a14:imgEffect>
                  </a14:imgLayer>
                </a14:imgProps>
              </a:ext>
            </a:extLst>
          </a:blip>
          <a:srcRect t="53655" b="-2"/>
          <a:stretch/>
        </p:blipFill>
        <p:spPr>
          <a:xfrm>
            <a:off x="2246223" y="3655188"/>
            <a:ext cx="7682981" cy="2405569"/>
          </a:xfrm>
          <a:custGeom>
            <a:avLst/>
            <a:gdLst>
              <a:gd name="connsiteX0" fmla="*/ 1627 w 6011978"/>
              <a:gd name="connsiteY0" fmla="*/ -133 h 4061493"/>
              <a:gd name="connsiteX1" fmla="*/ 6013606 w 6011978"/>
              <a:gd name="connsiteY1" fmla="*/ -133 h 4061493"/>
              <a:gd name="connsiteX2" fmla="*/ 6013606 w 6011978"/>
              <a:gd name="connsiteY2" fmla="*/ 4061361 h 4061493"/>
              <a:gd name="connsiteX3" fmla="*/ 1627 w 6011978"/>
              <a:gd name="connsiteY3" fmla="*/ 4061361 h 4061493"/>
            </a:gdLst>
            <a:ahLst/>
            <a:cxnLst>
              <a:cxn ang="0">
                <a:pos x="connsiteX0" y="connsiteY0"/>
              </a:cxn>
              <a:cxn ang="0">
                <a:pos x="connsiteX1" y="connsiteY1"/>
              </a:cxn>
              <a:cxn ang="0">
                <a:pos x="connsiteX2" y="connsiteY2"/>
              </a:cxn>
              <a:cxn ang="0">
                <a:pos x="connsiteX3" y="connsiteY3"/>
              </a:cxn>
            </a:cxnLst>
            <a:rect l="l" t="t" r="r" b="b"/>
            <a:pathLst>
              <a:path w="6011978" h="4061493">
                <a:moveTo>
                  <a:pt x="1627" y="-133"/>
                </a:moveTo>
                <a:lnTo>
                  <a:pt x="6013606" y="-133"/>
                </a:lnTo>
                <a:lnTo>
                  <a:pt x="6013606" y="4061361"/>
                </a:lnTo>
                <a:lnTo>
                  <a:pt x="1627" y="4061361"/>
                </a:lnTo>
                <a:close/>
              </a:path>
            </a:pathLst>
          </a:custGeom>
        </p:spPr>
      </p:pic>
      <p:sp>
        <p:nvSpPr>
          <p:cNvPr id="75" name="Freeform 74">
            <a:extLst>
              <a:ext uri="{FF2B5EF4-FFF2-40B4-BE49-F238E27FC236}">
                <a16:creationId xmlns:a16="http://schemas.microsoft.com/office/drawing/2014/main" id="{FD10AD0C-D7E0-4A91-46AC-448E334A8333}"/>
              </a:ext>
            </a:extLst>
          </p:cNvPr>
          <p:cNvSpPr/>
          <p:nvPr/>
        </p:nvSpPr>
        <p:spPr>
          <a:xfrm flipH="1">
            <a:off x="5703675" y="2394295"/>
            <a:ext cx="1987857" cy="2132065"/>
          </a:xfrm>
          <a:custGeom>
            <a:avLst/>
            <a:gdLst>
              <a:gd name="connsiteX0" fmla="*/ 1797911 w 1801368"/>
              <a:gd name="connsiteY0" fmla="*/ 1452159 h 1728760"/>
              <a:gd name="connsiteX1" fmla="*/ 1797911 w 1801368"/>
              <a:gd name="connsiteY1" fmla="*/ 1452159 h 1728760"/>
              <a:gd name="connsiteX2" fmla="*/ 1797911 w 1801368"/>
              <a:gd name="connsiteY2" fmla="*/ 1452159 h 1728760"/>
              <a:gd name="connsiteX3" fmla="*/ 1794453 w 1801368"/>
              <a:gd name="connsiteY3" fmla="*/ 1407211 h 1728760"/>
              <a:gd name="connsiteX4" fmla="*/ 1794453 w 1801368"/>
              <a:gd name="connsiteY4" fmla="*/ 1403753 h 1728760"/>
              <a:gd name="connsiteX5" fmla="*/ 1790996 w 1801368"/>
              <a:gd name="connsiteY5" fmla="*/ 1369178 h 1728760"/>
              <a:gd name="connsiteX6" fmla="*/ 1348433 w 1801368"/>
              <a:gd name="connsiteY6" fmla="*/ 1002681 h 1728760"/>
              <a:gd name="connsiteX7" fmla="*/ 1244708 w 1801368"/>
              <a:gd name="connsiteY7" fmla="*/ 898955 h 1728760"/>
              <a:gd name="connsiteX8" fmla="*/ 1244708 w 1801368"/>
              <a:gd name="connsiteY8" fmla="*/ 898955 h 1728760"/>
              <a:gd name="connsiteX9" fmla="*/ 1244708 w 1801368"/>
              <a:gd name="connsiteY9" fmla="*/ 898955 h 1728760"/>
              <a:gd name="connsiteX10" fmla="*/ 1244708 w 1801368"/>
              <a:gd name="connsiteY10" fmla="*/ 898955 h 1728760"/>
              <a:gd name="connsiteX11" fmla="*/ 1244708 w 1801368"/>
              <a:gd name="connsiteY11" fmla="*/ 864380 h 1728760"/>
              <a:gd name="connsiteX12" fmla="*/ 898955 w 1801368"/>
              <a:gd name="connsiteY12" fmla="*/ 518628 h 1728760"/>
              <a:gd name="connsiteX13" fmla="*/ 795230 w 1801368"/>
              <a:gd name="connsiteY13" fmla="*/ 414903 h 1728760"/>
              <a:gd name="connsiteX14" fmla="*/ 397615 w 1801368"/>
              <a:gd name="connsiteY14" fmla="*/ 0 h 1728760"/>
              <a:gd name="connsiteX15" fmla="*/ 0 w 1801368"/>
              <a:gd name="connsiteY15" fmla="*/ 414903 h 1728760"/>
              <a:gd name="connsiteX16" fmla="*/ 221281 w 1801368"/>
              <a:gd name="connsiteY16" fmla="*/ 784857 h 1728760"/>
              <a:gd name="connsiteX17" fmla="*/ 210909 w 1801368"/>
              <a:gd name="connsiteY17" fmla="*/ 867838 h 1728760"/>
              <a:gd name="connsiteX18" fmla="*/ 539373 w 1801368"/>
              <a:gd name="connsiteY18" fmla="*/ 1210132 h 1728760"/>
              <a:gd name="connsiteX19" fmla="*/ 743367 w 1801368"/>
              <a:gd name="connsiteY19" fmla="*/ 1137524 h 1728760"/>
              <a:gd name="connsiteX20" fmla="*/ 1040714 w 1801368"/>
              <a:gd name="connsiteY20" fmla="*/ 1279283 h 1728760"/>
              <a:gd name="connsiteX21" fmla="*/ 1421041 w 1801368"/>
              <a:gd name="connsiteY21" fmla="*/ 1279283 h 1728760"/>
              <a:gd name="connsiteX22" fmla="*/ 1593917 w 1801368"/>
              <a:gd name="connsiteY22" fmla="*/ 1452159 h 1728760"/>
              <a:gd name="connsiteX23" fmla="*/ 1593917 w 1801368"/>
              <a:gd name="connsiteY23" fmla="*/ 1728760 h 1728760"/>
              <a:gd name="connsiteX24" fmla="*/ 1801368 w 1801368"/>
              <a:gd name="connsiteY24" fmla="*/ 1728760 h 1728760"/>
              <a:gd name="connsiteX25" fmla="*/ 1797911 w 1801368"/>
              <a:gd name="connsiteY25" fmla="*/ 1452159 h 17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01368" h="1728760">
                <a:moveTo>
                  <a:pt x="1797911" y="1452159"/>
                </a:moveTo>
                <a:lnTo>
                  <a:pt x="1797911" y="1452159"/>
                </a:lnTo>
                <a:cubicBezTo>
                  <a:pt x="1797911" y="1452159"/>
                  <a:pt x="1797911" y="1448701"/>
                  <a:pt x="1797911" y="1452159"/>
                </a:cubicBezTo>
                <a:cubicBezTo>
                  <a:pt x="1797911" y="1434871"/>
                  <a:pt x="1797911" y="1421041"/>
                  <a:pt x="1794453" y="1407211"/>
                </a:cubicBezTo>
                <a:cubicBezTo>
                  <a:pt x="1794453" y="1407211"/>
                  <a:pt x="1794453" y="1407211"/>
                  <a:pt x="1794453" y="1403753"/>
                </a:cubicBezTo>
                <a:cubicBezTo>
                  <a:pt x="1794453" y="1393381"/>
                  <a:pt x="1790996" y="1379551"/>
                  <a:pt x="1790996" y="1369178"/>
                </a:cubicBezTo>
                <a:cubicBezTo>
                  <a:pt x="1752963" y="1161727"/>
                  <a:pt x="1569715" y="1002681"/>
                  <a:pt x="1348433" y="1002681"/>
                </a:cubicBezTo>
                <a:cubicBezTo>
                  <a:pt x="1289655" y="1002681"/>
                  <a:pt x="1244708" y="957733"/>
                  <a:pt x="1244708" y="898955"/>
                </a:cubicBezTo>
                <a:lnTo>
                  <a:pt x="1244708" y="898955"/>
                </a:lnTo>
                <a:cubicBezTo>
                  <a:pt x="1244708" y="898955"/>
                  <a:pt x="1244708" y="898955"/>
                  <a:pt x="1244708" y="898955"/>
                </a:cubicBezTo>
                <a:lnTo>
                  <a:pt x="1244708" y="898955"/>
                </a:lnTo>
                <a:lnTo>
                  <a:pt x="1244708" y="864380"/>
                </a:lnTo>
                <a:cubicBezTo>
                  <a:pt x="1244708" y="674217"/>
                  <a:pt x="1089119" y="518628"/>
                  <a:pt x="898955" y="518628"/>
                </a:cubicBezTo>
                <a:cubicBezTo>
                  <a:pt x="840178" y="518628"/>
                  <a:pt x="795230" y="473680"/>
                  <a:pt x="795230" y="414903"/>
                </a:cubicBezTo>
                <a:cubicBezTo>
                  <a:pt x="795230" y="186706"/>
                  <a:pt x="618896" y="0"/>
                  <a:pt x="397615" y="0"/>
                </a:cubicBezTo>
                <a:cubicBezTo>
                  <a:pt x="176334" y="0"/>
                  <a:pt x="0" y="186706"/>
                  <a:pt x="0" y="414903"/>
                </a:cubicBezTo>
                <a:cubicBezTo>
                  <a:pt x="0" y="577406"/>
                  <a:pt x="89895" y="719164"/>
                  <a:pt x="221281" y="784857"/>
                </a:cubicBezTo>
                <a:cubicBezTo>
                  <a:pt x="214366" y="812517"/>
                  <a:pt x="210909" y="840178"/>
                  <a:pt x="210909" y="867838"/>
                </a:cubicBezTo>
                <a:cubicBezTo>
                  <a:pt x="210909" y="1058001"/>
                  <a:pt x="356125" y="1210132"/>
                  <a:pt x="539373" y="1210132"/>
                </a:cubicBezTo>
                <a:cubicBezTo>
                  <a:pt x="615439" y="1210132"/>
                  <a:pt x="688047" y="1182472"/>
                  <a:pt x="743367" y="1137524"/>
                </a:cubicBezTo>
                <a:cubicBezTo>
                  <a:pt x="812517" y="1223962"/>
                  <a:pt x="919701" y="1279283"/>
                  <a:pt x="1040714" y="1279283"/>
                </a:cubicBezTo>
                <a:lnTo>
                  <a:pt x="1421041" y="1279283"/>
                </a:lnTo>
                <a:cubicBezTo>
                  <a:pt x="1517852" y="1279283"/>
                  <a:pt x="1593917" y="1355348"/>
                  <a:pt x="1593917" y="1452159"/>
                </a:cubicBezTo>
                <a:lnTo>
                  <a:pt x="1593917" y="1728760"/>
                </a:lnTo>
                <a:lnTo>
                  <a:pt x="1801368" y="1728760"/>
                </a:lnTo>
                <a:lnTo>
                  <a:pt x="1797911" y="1452159"/>
                </a:lnTo>
                <a:close/>
              </a:path>
            </a:pathLst>
          </a:custGeom>
          <a:solidFill>
            <a:schemeClr val="bg1">
              <a:lumMod val="50000"/>
              <a:lumOff val="50000"/>
            </a:schemeClr>
          </a:solidFill>
          <a:ln w="46037" cap="flat">
            <a:noFill/>
            <a:prstDash val="solid"/>
            <a:miter/>
          </a:ln>
        </p:spPr>
        <p:txBody>
          <a:bodyPr rtlCol="0" anchor="ctr"/>
          <a:lstStyle/>
          <a:p>
            <a:endParaRPr lang="en-US" dirty="0">
              <a:solidFill>
                <a:schemeClr val="bg2">
                  <a:lumMod val="50000"/>
                  <a:lumOff val="50000"/>
                </a:schemeClr>
              </a:solidFill>
            </a:endParaRPr>
          </a:p>
        </p:txBody>
      </p:sp>
      <p:pic>
        <p:nvPicPr>
          <p:cNvPr id="76" name="Graphic 75" descr="Cloud">
            <a:extLst>
              <a:ext uri="{FF2B5EF4-FFF2-40B4-BE49-F238E27FC236}">
                <a16:creationId xmlns:a16="http://schemas.microsoft.com/office/drawing/2014/main" id="{FEC6FDC6-33F2-1B3A-A528-7B2133C1AF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782265" y="2239458"/>
            <a:ext cx="1712311" cy="1712311"/>
          </a:xfrm>
          <a:prstGeom prst="rect">
            <a:avLst/>
          </a:prstGeom>
        </p:spPr>
      </p:pic>
      <p:sp>
        <p:nvSpPr>
          <p:cNvPr id="77" name="Oval 76">
            <a:extLst>
              <a:ext uri="{FF2B5EF4-FFF2-40B4-BE49-F238E27FC236}">
                <a16:creationId xmlns:a16="http://schemas.microsoft.com/office/drawing/2014/main" id="{3C67F34F-DEDC-C890-2BD9-B432F395B002}"/>
              </a:ext>
            </a:extLst>
          </p:cNvPr>
          <p:cNvSpPr/>
          <p:nvPr/>
        </p:nvSpPr>
        <p:spPr>
          <a:xfrm>
            <a:off x="6037839" y="3254494"/>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3BAF3E7F-A4B6-C57E-0E7D-9718A6682A27}"/>
              </a:ext>
            </a:extLst>
          </p:cNvPr>
          <p:cNvSpPr/>
          <p:nvPr/>
        </p:nvSpPr>
        <p:spPr>
          <a:xfrm>
            <a:off x="6288898" y="3103353"/>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477E914E-8B78-3356-079D-8B57786E58A5}"/>
              </a:ext>
            </a:extLst>
          </p:cNvPr>
          <p:cNvSpPr/>
          <p:nvPr/>
        </p:nvSpPr>
        <p:spPr>
          <a:xfrm>
            <a:off x="6429801" y="3339413"/>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3A7AB1D4-305C-ACF5-8A59-327C24279A46}"/>
              </a:ext>
            </a:extLst>
          </p:cNvPr>
          <p:cNvSpPr/>
          <p:nvPr/>
        </p:nvSpPr>
        <p:spPr>
          <a:xfrm>
            <a:off x="6492263" y="3072847"/>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EF1436C4-46A0-AB9D-4C43-389D6B3E84F0}"/>
              </a:ext>
            </a:extLst>
          </p:cNvPr>
          <p:cNvSpPr/>
          <p:nvPr/>
        </p:nvSpPr>
        <p:spPr>
          <a:xfrm>
            <a:off x="6640429" y="2891986"/>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B781F2D9-C9E8-CA2A-694B-09E6C88CE4BA}"/>
              </a:ext>
            </a:extLst>
          </p:cNvPr>
          <p:cNvSpPr/>
          <p:nvPr/>
        </p:nvSpPr>
        <p:spPr>
          <a:xfrm>
            <a:off x="6838468" y="3103353"/>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300BDF63-CEF7-4C40-5FE9-B65C45965D58}"/>
              </a:ext>
            </a:extLst>
          </p:cNvPr>
          <p:cNvSpPr/>
          <p:nvPr/>
        </p:nvSpPr>
        <p:spPr>
          <a:xfrm>
            <a:off x="7038444" y="3339413"/>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65E8B835-3E1A-B9A4-C4DC-A21387CBC730}"/>
              </a:ext>
            </a:extLst>
          </p:cNvPr>
          <p:cNvSpPr/>
          <p:nvPr/>
        </p:nvSpPr>
        <p:spPr>
          <a:xfrm>
            <a:off x="6626145" y="3223990"/>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F1FBFF69-45E2-173F-C490-4CDC32E4A502}"/>
              </a:ext>
            </a:extLst>
          </p:cNvPr>
          <p:cNvSpPr/>
          <p:nvPr/>
        </p:nvSpPr>
        <p:spPr>
          <a:xfrm>
            <a:off x="6927077" y="2911583"/>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80BD1F0F-59DE-EAF2-3919-B5E7E39FD180}"/>
              </a:ext>
            </a:extLst>
          </p:cNvPr>
          <p:cNvCxnSpPr/>
          <p:nvPr/>
        </p:nvCxnSpPr>
        <p:spPr>
          <a:xfrm flipH="1">
            <a:off x="6111680" y="3519797"/>
            <a:ext cx="56651" cy="97065"/>
          </a:xfrm>
          <a:prstGeom prst="line">
            <a:avLst/>
          </a:prstGeom>
          <a:noFill/>
          <a:ln w="25400" cap="rnd" cmpd="sng" algn="ctr">
            <a:solidFill>
              <a:srgbClr val="4472C4"/>
            </a:solidFill>
            <a:prstDash val="solid"/>
            <a:miter lim="800000"/>
          </a:ln>
          <a:effectLst/>
        </p:spPr>
      </p:cxnSp>
      <p:cxnSp>
        <p:nvCxnSpPr>
          <p:cNvPr id="87" name="Straight Connector 86">
            <a:extLst>
              <a:ext uri="{FF2B5EF4-FFF2-40B4-BE49-F238E27FC236}">
                <a16:creationId xmlns:a16="http://schemas.microsoft.com/office/drawing/2014/main" id="{263EF1A2-ECF1-07EC-A5A3-A5E3E39173A3}"/>
              </a:ext>
            </a:extLst>
          </p:cNvPr>
          <p:cNvCxnSpPr/>
          <p:nvPr/>
        </p:nvCxnSpPr>
        <p:spPr>
          <a:xfrm flipH="1">
            <a:off x="6160100" y="3568217"/>
            <a:ext cx="56651" cy="97065"/>
          </a:xfrm>
          <a:prstGeom prst="line">
            <a:avLst/>
          </a:prstGeom>
          <a:noFill/>
          <a:ln w="25400" cap="rnd" cmpd="sng" algn="ctr">
            <a:solidFill>
              <a:srgbClr val="4472C4"/>
            </a:solidFill>
            <a:prstDash val="solid"/>
            <a:miter lim="800000"/>
          </a:ln>
          <a:effectLst/>
        </p:spPr>
      </p:cxnSp>
      <p:cxnSp>
        <p:nvCxnSpPr>
          <p:cNvPr id="88" name="Straight Connector 87">
            <a:extLst>
              <a:ext uri="{FF2B5EF4-FFF2-40B4-BE49-F238E27FC236}">
                <a16:creationId xmlns:a16="http://schemas.microsoft.com/office/drawing/2014/main" id="{94538194-77A9-A055-BEEB-AC4BEC36AE5C}"/>
              </a:ext>
            </a:extLst>
          </p:cNvPr>
          <p:cNvCxnSpPr/>
          <p:nvPr/>
        </p:nvCxnSpPr>
        <p:spPr>
          <a:xfrm flipH="1">
            <a:off x="6249677" y="3529494"/>
            <a:ext cx="56651" cy="97065"/>
          </a:xfrm>
          <a:prstGeom prst="line">
            <a:avLst/>
          </a:prstGeom>
          <a:noFill/>
          <a:ln w="25400" cap="rnd" cmpd="sng" algn="ctr">
            <a:solidFill>
              <a:srgbClr val="4472C4"/>
            </a:solidFill>
            <a:prstDash val="solid"/>
            <a:miter lim="800000"/>
          </a:ln>
          <a:effectLst/>
        </p:spPr>
      </p:cxnSp>
      <p:cxnSp>
        <p:nvCxnSpPr>
          <p:cNvPr id="89" name="Straight Connector 88">
            <a:extLst>
              <a:ext uri="{FF2B5EF4-FFF2-40B4-BE49-F238E27FC236}">
                <a16:creationId xmlns:a16="http://schemas.microsoft.com/office/drawing/2014/main" id="{D2F15865-C16C-BA9C-39B0-07BA39A0641C}"/>
              </a:ext>
            </a:extLst>
          </p:cNvPr>
          <p:cNvCxnSpPr/>
          <p:nvPr/>
        </p:nvCxnSpPr>
        <p:spPr>
          <a:xfrm flipH="1">
            <a:off x="6339255" y="3550297"/>
            <a:ext cx="56651" cy="97065"/>
          </a:xfrm>
          <a:prstGeom prst="line">
            <a:avLst/>
          </a:prstGeom>
          <a:noFill/>
          <a:ln w="25400" cap="rnd" cmpd="sng" algn="ctr">
            <a:solidFill>
              <a:srgbClr val="4472C4"/>
            </a:solidFill>
            <a:prstDash val="solid"/>
            <a:miter lim="800000"/>
          </a:ln>
          <a:effectLst/>
        </p:spPr>
      </p:cxnSp>
      <p:cxnSp>
        <p:nvCxnSpPr>
          <p:cNvPr id="90" name="Straight Connector 89">
            <a:extLst>
              <a:ext uri="{FF2B5EF4-FFF2-40B4-BE49-F238E27FC236}">
                <a16:creationId xmlns:a16="http://schemas.microsoft.com/office/drawing/2014/main" id="{0A444880-28A2-0537-893A-73D3F6170DFD}"/>
              </a:ext>
            </a:extLst>
          </p:cNvPr>
          <p:cNvCxnSpPr/>
          <p:nvPr/>
        </p:nvCxnSpPr>
        <p:spPr>
          <a:xfrm flipH="1">
            <a:off x="6457400" y="3529495"/>
            <a:ext cx="56651" cy="97065"/>
          </a:xfrm>
          <a:prstGeom prst="line">
            <a:avLst/>
          </a:prstGeom>
          <a:noFill/>
          <a:ln w="25400" cap="rnd" cmpd="sng" algn="ctr">
            <a:solidFill>
              <a:srgbClr val="4472C4"/>
            </a:solidFill>
            <a:prstDash val="solid"/>
            <a:miter lim="800000"/>
          </a:ln>
          <a:effectLst/>
        </p:spPr>
      </p:cxnSp>
      <p:cxnSp>
        <p:nvCxnSpPr>
          <p:cNvPr id="91" name="Straight Connector 90">
            <a:extLst>
              <a:ext uri="{FF2B5EF4-FFF2-40B4-BE49-F238E27FC236}">
                <a16:creationId xmlns:a16="http://schemas.microsoft.com/office/drawing/2014/main" id="{DB3ACCA2-2FEB-B37C-8F45-FD48A0D60680}"/>
              </a:ext>
            </a:extLst>
          </p:cNvPr>
          <p:cNvCxnSpPr/>
          <p:nvPr/>
        </p:nvCxnSpPr>
        <p:spPr>
          <a:xfrm flipH="1">
            <a:off x="6277761" y="3587723"/>
            <a:ext cx="56651" cy="97065"/>
          </a:xfrm>
          <a:prstGeom prst="line">
            <a:avLst/>
          </a:prstGeom>
          <a:noFill/>
          <a:ln w="25400" cap="rnd" cmpd="sng" algn="ctr">
            <a:solidFill>
              <a:srgbClr val="4472C4"/>
            </a:solidFill>
            <a:prstDash val="solid"/>
            <a:miter lim="800000"/>
          </a:ln>
          <a:effectLst/>
        </p:spPr>
      </p:cxnSp>
      <p:cxnSp>
        <p:nvCxnSpPr>
          <p:cNvPr id="92" name="Straight Connector 91">
            <a:extLst>
              <a:ext uri="{FF2B5EF4-FFF2-40B4-BE49-F238E27FC236}">
                <a16:creationId xmlns:a16="http://schemas.microsoft.com/office/drawing/2014/main" id="{3ABAEC93-29F5-FAD4-7686-BA9535B8B980}"/>
              </a:ext>
            </a:extLst>
          </p:cNvPr>
          <p:cNvCxnSpPr/>
          <p:nvPr/>
        </p:nvCxnSpPr>
        <p:spPr>
          <a:xfrm flipH="1">
            <a:off x="6505579" y="3550297"/>
            <a:ext cx="56651" cy="97065"/>
          </a:xfrm>
          <a:prstGeom prst="line">
            <a:avLst/>
          </a:prstGeom>
          <a:noFill/>
          <a:ln w="25400" cap="rnd" cmpd="sng" algn="ctr">
            <a:solidFill>
              <a:srgbClr val="4472C4"/>
            </a:solidFill>
            <a:prstDash val="solid"/>
            <a:miter lim="800000"/>
          </a:ln>
          <a:effectLst/>
        </p:spPr>
      </p:cxnSp>
      <p:cxnSp>
        <p:nvCxnSpPr>
          <p:cNvPr id="93" name="Straight Connector 92">
            <a:extLst>
              <a:ext uri="{FF2B5EF4-FFF2-40B4-BE49-F238E27FC236}">
                <a16:creationId xmlns:a16="http://schemas.microsoft.com/office/drawing/2014/main" id="{4CA927CE-42E4-7A8F-4E4D-32AD42CF6E71}"/>
              </a:ext>
            </a:extLst>
          </p:cNvPr>
          <p:cNvCxnSpPr/>
          <p:nvPr/>
        </p:nvCxnSpPr>
        <p:spPr>
          <a:xfrm flipH="1">
            <a:off x="6636556" y="3529494"/>
            <a:ext cx="56651" cy="97065"/>
          </a:xfrm>
          <a:prstGeom prst="line">
            <a:avLst/>
          </a:prstGeom>
          <a:noFill/>
          <a:ln w="25400" cap="rnd" cmpd="sng" algn="ctr">
            <a:solidFill>
              <a:srgbClr val="4472C4"/>
            </a:solidFill>
            <a:prstDash val="solid"/>
            <a:miter lim="800000"/>
          </a:ln>
          <a:effectLst/>
        </p:spPr>
      </p:cxnSp>
      <p:cxnSp>
        <p:nvCxnSpPr>
          <p:cNvPr id="94" name="Straight Connector 93">
            <a:extLst>
              <a:ext uri="{FF2B5EF4-FFF2-40B4-BE49-F238E27FC236}">
                <a16:creationId xmlns:a16="http://schemas.microsoft.com/office/drawing/2014/main" id="{0850262C-60B0-B7F4-284D-65442242798D}"/>
              </a:ext>
            </a:extLst>
          </p:cNvPr>
          <p:cNvCxnSpPr/>
          <p:nvPr/>
        </p:nvCxnSpPr>
        <p:spPr>
          <a:xfrm flipH="1">
            <a:off x="6710396" y="3531923"/>
            <a:ext cx="56651" cy="97065"/>
          </a:xfrm>
          <a:prstGeom prst="line">
            <a:avLst/>
          </a:prstGeom>
          <a:noFill/>
          <a:ln w="25400" cap="rnd" cmpd="sng" algn="ctr">
            <a:solidFill>
              <a:srgbClr val="4472C4"/>
            </a:solidFill>
            <a:prstDash val="solid"/>
            <a:miter lim="800000"/>
          </a:ln>
          <a:effectLst/>
        </p:spPr>
      </p:cxnSp>
      <p:cxnSp>
        <p:nvCxnSpPr>
          <p:cNvPr id="95" name="Straight Connector 94">
            <a:extLst>
              <a:ext uri="{FF2B5EF4-FFF2-40B4-BE49-F238E27FC236}">
                <a16:creationId xmlns:a16="http://schemas.microsoft.com/office/drawing/2014/main" id="{6E430519-7665-1434-BE07-293491A3E31A}"/>
              </a:ext>
            </a:extLst>
          </p:cNvPr>
          <p:cNvCxnSpPr/>
          <p:nvPr/>
        </p:nvCxnSpPr>
        <p:spPr>
          <a:xfrm flipH="1">
            <a:off x="6879867" y="3550296"/>
            <a:ext cx="56651" cy="97065"/>
          </a:xfrm>
          <a:prstGeom prst="line">
            <a:avLst/>
          </a:prstGeom>
          <a:noFill/>
          <a:ln w="25400" cap="rnd" cmpd="sng" algn="ctr">
            <a:solidFill>
              <a:srgbClr val="4472C4"/>
            </a:solidFill>
            <a:prstDash val="solid"/>
            <a:miter lim="800000"/>
          </a:ln>
          <a:effectLst/>
        </p:spPr>
      </p:cxnSp>
      <p:cxnSp>
        <p:nvCxnSpPr>
          <p:cNvPr id="96" name="Straight Connector 95">
            <a:extLst>
              <a:ext uri="{FF2B5EF4-FFF2-40B4-BE49-F238E27FC236}">
                <a16:creationId xmlns:a16="http://schemas.microsoft.com/office/drawing/2014/main" id="{083C81D4-C985-1D53-1752-84CE5E534B5B}"/>
              </a:ext>
            </a:extLst>
          </p:cNvPr>
          <p:cNvCxnSpPr/>
          <p:nvPr/>
        </p:nvCxnSpPr>
        <p:spPr>
          <a:xfrm flipH="1">
            <a:off x="6806026" y="3531923"/>
            <a:ext cx="56651" cy="97065"/>
          </a:xfrm>
          <a:prstGeom prst="line">
            <a:avLst/>
          </a:prstGeom>
          <a:noFill/>
          <a:ln w="25400" cap="rnd" cmpd="sng" algn="ctr">
            <a:solidFill>
              <a:srgbClr val="4472C4"/>
            </a:solidFill>
            <a:prstDash val="solid"/>
            <a:miter lim="800000"/>
          </a:ln>
          <a:effectLst/>
        </p:spPr>
      </p:cxnSp>
      <p:cxnSp>
        <p:nvCxnSpPr>
          <p:cNvPr id="97" name="Straight Connector 96">
            <a:extLst>
              <a:ext uri="{FF2B5EF4-FFF2-40B4-BE49-F238E27FC236}">
                <a16:creationId xmlns:a16="http://schemas.microsoft.com/office/drawing/2014/main" id="{96B83CFA-58B7-AA33-0DFE-9AC69A5E6ADD}"/>
              </a:ext>
            </a:extLst>
          </p:cNvPr>
          <p:cNvCxnSpPr/>
          <p:nvPr/>
        </p:nvCxnSpPr>
        <p:spPr>
          <a:xfrm flipH="1">
            <a:off x="6767048" y="3531923"/>
            <a:ext cx="56651" cy="97065"/>
          </a:xfrm>
          <a:prstGeom prst="line">
            <a:avLst/>
          </a:prstGeom>
          <a:noFill/>
          <a:ln w="25400" cap="rnd" cmpd="sng" algn="ctr">
            <a:solidFill>
              <a:srgbClr val="4472C4"/>
            </a:solidFill>
            <a:prstDash val="solid"/>
            <a:miter lim="800000"/>
          </a:ln>
          <a:effectLst/>
        </p:spPr>
      </p:cxnSp>
      <p:cxnSp>
        <p:nvCxnSpPr>
          <p:cNvPr id="98" name="Straight Connector 97">
            <a:extLst>
              <a:ext uri="{FF2B5EF4-FFF2-40B4-BE49-F238E27FC236}">
                <a16:creationId xmlns:a16="http://schemas.microsoft.com/office/drawing/2014/main" id="{D143006B-60DE-921C-9575-137C3C6FA743}"/>
              </a:ext>
            </a:extLst>
          </p:cNvPr>
          <p:cNvCxnSpPr/>
          <p:nvPr/>
        </p:nvCxnSpPr>
        <p:spPr>
          <a:xfrm flipH="1">
            <a:off x="6389128" y="3557111"/>
            <a:ext cx="56651" cy="97065"/>
          </a:xfrm>
          <a:prstGeom prst="line">
            <a:avLst/>
          </a:prstGeom>
          <a:noFill/>
          <a:ln w="25400" cap="rnd" cmpd="sng" algn="ctr">
            <a:solidFill>
              <a:srgbClr val="4472C4"/>
            </a:solidFill>
            <a:prstDash val="solid"/>
            <a:miter lim="800000"/>
          </a:ln>
          <a:effectLst/>
        </p:spPr>
      </p:cxnSp>
      <p:cxnSp>
        <p:nvCxnSpPr>
          <p:cNvPr id="99" name="Straight Connector 98">
            <a:extLst>
              <a:ext uri="{FF2B5EF4-FFF2-40B4-BE49-F238E27FC236}">
                <a16:creationId xmlns:a16="http://schemas.microsoft.com/office/drawing/2014/main" id="{A3ADB285-E407-4399-885A-5B410241D1B6}"/>
              </a:ext>
            </a:extLst>
          </p:cNvPr>
          <p:cNvCxnSpPr/>
          <p:nvPr/>
        </p:nvCxnSpPr>
        <p:spPr>
          <a:xfrm flipH="1">
            <a:off x="6370486" y="3634669"/>
            <a:ext cx="56651" cy="97065"/>
          </a:xfrm>
          <a:prstGeom prst="line">
            <a:avLst/>
          </a:prstGeom>
          <a:noFill/>
          <a:ln w="25400" cap="rnd" cmpd="sng" algn="ctr">
            <a:solidFill>
              <a:srgbClr val="4472C4"/>
            </a:solidFill>
            <a:prstDash val="solid"/>
            <a:miter lim="800000"/>
          </a:ln>
          <a:effectLst/>
        </p:spPr>
      </p:cxnSp>
      <p:cxnSp>
        <p:nvCxnSpPr>
          <p:cNvPr id="100" name="Straight Connector 99">
            <a:extLst>
              <a:ext uri="{FF2B5EF4-FFF2-40B4-BE49-F238E27FC236}">
                <a16:creationId xmlns:a16="http://schemas.microsoft.com/office/drawing/2014/main" id="{EF6876F3-1256-9575-7A0E-CDD8BD91906F}"/>
              </a:ext>
            </a:extLst>
          </p:cNvPr>
          <p:cNvCxnSpPr/>
          <p:nvPr/>
        </p:nvCxnSpPr>
        <p:spPr>
          <a:xfrm flipH="1">
            <a:off x="6460063" y="3595946"/>
            <a:ext cx="56651" cy="97065"/>
          </a:xfrm>
          <a:prstGeom prst="line">
            <a:avLst/>
          </a:prstGeom>
          <a:noFill/>
          <a:ln w="25400" cap="rnd" cmpd="sng" algn="ctr">
            <a:solidFill>
              <a:srgbClr val="4472C4"/>
            </a:solidFill>
            <a:prstDash val="solid"/>
            <a:miter lim="800000"/>
          </a:ln>
          <a:effectLst/>
        </p:spPr>
      </p:cxnSp>
      <p:cxnSp>
        <p:nvCxnSpPr>
          <p:cNvPr id="101" name="Straight Connector 100">
            <a:extLst>
              <a:ext uri="{FF2B5EF4-FFF2-40B4-BE49-F238E27FC236}">
                <a16:creationId xmlns:a16="http://schemas.microsoft.com/office/drawing/2014/main" id="{F48CCC41-1F77-3167-C837-90C2171C8FFA}"/>
              </a:ext>
            </a:extLst>
          </p:cNvPr>
          <p:cNvCxnSpPr/>
          <p:nvPr/>
        </p:nvCxnSpPr>
        <p:spPr>
          <a:xfrm flipH="1">
            <a:off x="6549641" y="3616749"/>
            <a:ext cx="56651" cy="97065"/>
          </a:xfrm>
          <a:prstGeom prst="line">
            <a:avLst/>
          </a:prstGeom>
          <a:noFill/>
          <a:ln w="25400" cap="rnd" cmpd="sng" algn="ctr">
            <a:solidFill>
              <a:srgbClr val="4472C4"/>
            </a:solidFill>
            <a:prstDash val="solid"/>
            <a:miter lim="800000"/>
          </a:ln>
          <a:effectLst/>
        </p:spPr>
      </p:cxnSp>
      <p:cxnSp>
        <p:nvCxnSpPr>
          <p:cNvPr id="102" name="Straight Connector 101">
            <a:extLst>
              <a:ext uri="{FF2B5EF4-FFF2-40B4-BE49-F238E27FC236}">
                <a16:creationId xmlns:a16="http://schemas.microsoft.com/office/drawing/2014/main" id="{6C16B040-8924-045B-0D98-8A49C782BED1}"/>
              </a:ext>
            </a:extLst>
          </p:cNvPr>
          <p:cNvCxnSpPr/>
          <p:nvPr/>
        </p:nvCxnSpPr>
        <p:spPr>
          <a:xfrm flipH="1">
            <a:off x="6667786" y="3595947"/>
            <a:ext cx="56651" cy="97065"/>
          </a:xfrm>
          <a:prstGeom prst="line">
            <a:avLst/>
          </a:prstGeom>
          <a:noFill/>
          <a:ln w="25400" cap="rnd" cmpd="sng" algn="ctr">
            <a:solidFill>
              <a:srgbClr val="4472C4"/>
            </a:solidFill>
            <a:prstDash val="solid"/>
            <a:miter lim="800000"/>
          </a:ln>
          <a:effectLst/>
        </p:spPr>
      </p:cxnSp>
      <p:cxnSp>
        <p:nvCxnSpPr>
          <p:cNvPr id="103" name="Straight Connector 102">
            <a:extLst>
              <a:ext uri="{FF2B5EF4-FFF2-40B4-BE49-F238E27FC236}">
                <a16:creationId xmlns:a16="http://schemas.microsoft.com/office/drawing/2014/main" id="{83F50DD0-B4CC-38F5-0FFC-4D54D093FF98}"/>
              </a:ext>
            </a:extLst>
          </p:cNvPr>
          <p:cNvCxnSpPr/>
          <p:nvPr/>
        </p:nvCxnSpPr>
        <p:spPr>
          <a:xfrm flipH="1">
            <a:off x="6566830" y="3534991"/>
            <a:ext cx="56651" cy="97065"/>
          </a:xfrm>
          <a:prstGeom prst="line">
            <a:avLst/>
          </a:prstGeom>
          <a:noFill/>
          <a:ln w="25400" cap="rnd" cmpd="sng" algn="ctr">
            <a:solidFill>
              <a:srgbClr val="4472C4"/>
            </a:solidFill>
            <a:prstDash val="solid"/>
            <a:miter lim="800000"/>
          </a:ln>
          <a:effectLst/>
        </p:spPr>
      </p:cxnSp>
      <p:cxnSp>
        <p:nvCxnSpPr>
          <p:cNvPr id="104" name="Straight Connector 103">
            <a:extLst>
              <a:ext uri="{FF2B5EF4-FFF2-40B4-BE49-F238E27FC236}">
                <a16:creationId xmlns:a16="http://schemas.microsoft.com/office/drawing/2014/main" id="{CA1235B6-D31E-11D5-7595-23AD21065EDE}"/>
              </a:ext>
            </a:extLst>
          </p:cNvPr>
          <p:cNvCxnSpPr/>
          <p:nvPr/>
        </p:nvCxnSpPr>
        <p:spPr>
          <a:xfrm flipH="1">
            <a:off x="6715965" y="3616749"/>
            <a:ext cx="56651" cy="97065"/>
          </a:xfrm>
          <a:prstGeom prst="line">
            <a:avLst/>
          </a:prstGeom>
          <a:noFill/>
          <a:ln w="25400" cap="rnd" cmpd="sng" algn="ctr">
            <a:solidFill>
              <a:srgbClr val="4472C4"/>
            </a:solidFill>
            <a:prstDash val="solid"/>
            <a:miter lim="800000"/>
          </a:ln>
          <a:effectLst/>
        </p:spPr>
      </p:cxnSp>
      <p:cxnSp>
        <p:nvCxnSpPr>
          <p:cNvPr id="105" name="Straight Connector 104">
            <a:extLst>
              <a:ext uri="{FF2B5EF4-FFF2-40B4-BE49-F238E27FC236}">
                <a16:creationId xmlns:a16="http://schemas.microsoft.com/office/drawing/2014/main" id="{084ADE43-C28B-FEE3-9DEC-FF2584258B12}"/>
              </a:ext>
            </a:extLst>
          </p:cNvPr>
          <p:cNvCxnSpPr/>
          <p:nvPr/>
        </p:nvCxnSpPr>
        <p:spPr>
          <a:xfrm flipH="1">
            <a:off x="6814863" y="3598398"/>
            <a:ext cx="56651" cy="97065"/>
          </a:xfrm>
          <a:prstGeom prst="line">
            <a:avLst/>
          </a:prstGeom>
          <a:noFill/>
          <a:ln w="25400" cap="rnd" cmpd="sng" algn="ctr">
            <a:solidFill>
              <a:srgbClr val="4472C4"/>
            </a:solidFill>
            <a:prstDash val="solid"/>
            <a:miter lim="800000"/>
          </a:ln>
          <a:effectLst/>
        </p:spPr>
      </p:cxnSp>
      <p:cxnSp>
        <p:nvCxnSpPr>
          <p:cNvPr id="106" name="Straight Connector 105">
            <a:extLst>
              <a:ext uri="{FF2B5EF4-FFF2-40B4-BE49-F238E27FC236}">
                <a16:creationId xmlns:a16="http://schemas.microsoft.com/office/drawing/2014/main" id="{E0C64D0D-9A21-FA65-5FC8-8F79417D8DAC}"/>
              </a:ext>
            </a:extLst>
          </p:cNvPr>
          <p:cNvCxnSpPr/>
          <p:nvPr/>
        </p:nvCxnSpPr>
        <p:spPr>
          <a:xfrm flipH="1">
            <a:off x="6920782" y="3598375"/>
            <a:ext cx="56651" cy="97065"/>
          </a:xfrm>
          <a:prstGeom prst="line">
            <a:avLst/>
          </a:prstGeom>
          <a:noFill/>
          <a:ln w="25400" cap="rnd" cmpd="sng" algn="ctr">
            <a:solidFill>
              <a:srgbClr val="4472C4"/>
            </a:solidFill>
            <a:prstDash val="solid"/>
            <a:miter lim="800000"/>
          </a:ln>
          <a:effectLst/>
        </p:spPr>
      </p:cxnSp>
      <p:cxnSp>
        <p:nvCxnSpPr>
          <p:cNvPr id="107" name="Straight Connector 106">
            <a:extLst>
              <a:ext uri="{FF2B5EF4-FFF2-40B4-BE49-F238E27FC236}">
                <a16:creationId xmlns:a16="http://schemas.microsoft.com/office/drawing/2014/main" id="{20E76048-E501-4BEC-4D4A-E8239092727D}"/>
              </a:ext>
            </a:extLst>
          </p:cNvPr>
          <p:cNvCxnSpPr/>
          <p:nvPr/>
        </p:nvCxnSpPr>
        <p:spPr>
          <a:xfrm flipH="1">
            <a:off x="7016412" y="3598375"/>
            <a:ext cx="56651" cy="97065"/>
          </a:xfrm>
          <a:prstGeom prst="line">
            <a:avLst/>
          </a:prstGeom>
          <a:noFill/>
          <a:ln w="25400" cap="rnd" cmpd="sng" algn="ctr">
            <a:solidFill>
              <a:srgbClr val="4472C4"/>
            </a:solidFill>
            <a:prstDash val="solid"/>
            <a:miter lim="800000"/>
          </a:ln>
          <a:effectLst/>
        </p:spPr>
      </p:cxnSp>
      <p:cxnSp>
        <p:nvCxnSpPr>
          <p:cNvPr id="108" name="Straight Connector 107">
            <a:extLst>
              <a:ext uri="{FF2B5EF4-FFF2-40B4-BE49-F238E27FC236}">
                <a16:creationId xmlns:a16="http://schemas.microsoft.com/office/drawing/2014/main" id="{32B618C7-E610-0058-4332-28E0C231D321}"/>
              </a:ext>
            </a:extLst>
          </p:cNvPr>
          <p:cNvCxnSpPr/>
          <p:nvPr/>
        </p:nvCxnSpPr>
        <p:spPr>
          <a:xfrm flipH="1">
            <a:off x="6977434" y="3598375"/>
            <a:ext cx="56651" cy="97065"/>
          </a:xfrm>
          <a:prstGeom prst="line">
            <a:avLst/>
          </a:prstGeom>
          <a:noFill/>
          <a:ln w="25400" cap="rnd" cmpd="sng" algn="ctr">
            <a:solidFill>
              <a:srgbClr val="4472C4"/>
            </a:solidFill>
            <a:prstDash val="solid"/>
            <a:miter lim="800000"/>
          </a:ln>
          <a:effectLst/>
        </p:spPr>
      </p:cxnSp>
      <p:cxnSp>
        <p:nvCxnSpPr>
          <p:cNvPr id="109" name="Straight Connector 108">
            <a:extLst>
              <a:ext uri="{FF2B5EF4-FFF2-40B4-BE49-F238E27FC236}">
                <a16:creationId xmlns:a16="http://schemas.microsoft.com/office/drawing/2014/main" id="{6CC2B5E9-B4A4-8CA9-B0E8-DFDCA135D22C}"/>
              </a:ext>
            </a:extLst>
          </p:cNvPr>
          <p:cNvCxnSpPr/>
          <p:nvPr/>
        </p:nvCxnSpPr>
        <p:spPr>
          <a:xfrm flipH="1">
            <a:off x="6920782" y="3533518"/>
            <a:ext cx="56651" cy="97065"/>
          </a:xfrm>
          <a:prstGeom prst="line">
            <a:avLst/>
          </a:prstGeom>
          <a:noFill/>
          <a:ln w="25400" cap="rnd" cmpd="sng" algn="ctr">
            <a:solidFill>
              <a:srgbClr val="4472C4"/>
            </a:solidFill>
            <a:prstDash val="solid"/>
            <a:miter lim="800000"/>
          </a:ln>
          <a:effectLst/>
        </p:spPr>
      </p:cxnSp>
      <p:cxnSp>
        <p:nvCxnSpPr>
          <p:cNvPr id="110" name="Straight Connector 109">
            <a:extLst>
              <a:ext uri="{FF2B5EF4-FFF2-40B4-BE49-F238E27FC236}">
                <a16:creationId xmlns:a16="http://schemas.microsoft.com/office/drawing/2014/main" id="{B10CCC9A-4E36-98A6-0F07-6928F2FB8530}"/>
              </a:ext>
            </a:extLst>
          </p:cNvPr>
          <p:cNvCxnSpPr/>
          <p:nvPr/>
        </p:nvCxnSpPr>
        <p:spPr>
          <a:xfrm flipH="1">
            <a:off x="7090253" y="3551891"/>
            <a:ext cx="56651" cy="97065"/>
          </a:xfrm>
          <a:prstGeom prst="line">
            <a:avLst/>
          </a:prstGeom>
          <a:noFill/>
          <a:ln w="25400" cap="rnd" cmpd="sng" algn="ctr">
            <a:solidFill>
              <a:srgbClr val="4472C4"/>
            </a:solidFill>
            <a:prstDash val="solid"/>
            <a:miter lim="800000"/>
          </a:ln>
          <a:effectLst/>
        </p:spPr>
      </p:cxnSp>
      <p:cxnSp>
        <p:nvCxnSpPr>
          <p:cNvPr id="111" name="Straight Connector 110">
            <a:extLst>
              <a:ext uri="{FF2B5EF4-FFF2-40B4-BE49-F238E27FC236}">
                <a16:creationId xmlns:a16="http://schemas.microsoft.com/office/drawing/2014/main" id="{5E325B24-4DA2-2FB3-C13A-4B3F10FDCE35}"/>
              </a:ext>
            </a:extLst>
          </p:cNvPr>
          <p:cNvCxnSpPr/>
          <p:nvPr/>
        </p:nvCxnSpPr>
        <p:spPr>
          <a:xfrm flipH="1">
            <a:off x="7016412" y="3533518"/>
            <a:ext cx="56651" cy="97065"/>
          </a:xfrm>
          <a:prstGeom prst="line">
            <a:avLst/>
          </a:prstGeom>
          <a:noFill/>
          <a:ln w="25400" cap="rnd" cmpd="sng" algn="ctr">
            <a:solidFill>
              <a:srgbClr val="4472C4"/>
            </a:solidFill>
            <a:prstDash val="solid"/>
            <a:miter lim="800000"/>
          </a:ln>
          <a:effectLst/>
        </p:spPr>
      </p:cxnSp>
      <p:cxnSp>
        <p:nvCxnSpPr>
          <p:cNvPr id="112" name="Straight Connector 111">
            <a:extLst>
              <a:ext uri="{FF2B5EF4-FFF2-40B4-BE49-F238E27FC236}">
                <a16:creationId xmlns:a16="http://schemas.microsoft.com/office/drawing/2014/main" id="{DCCB8196-59DE-A9AC-43DE-66E7485A4F06}"/>
              </a:ext>
            </a:extLst>
          </p:cNvPr>
          <p:cNvCxnSpPr/>
          <p:nvPr/>
        </p:nvCxnSpPr>
        <p:spPr>
          <a:xfrm flipH="1">
            <a:off x="6977434" y="3533518"/>
            <a:ext cx="56651" cy="97065"/>
          </a:xfrm>
          <a:prstGeom prst="line">
            <a:avLst/>
          </a:prstGeom>
          <a:noFill/>
          <a:ln w="25400" cap="rnd" cmpd="sng" algn="ctr">
            <a:solidFill>
              <a:srgbClr val="4472C4"/>
            </a:solidFill>
            <a:prstDash val="solid"/>
            <a:miter lim="800000"/>
          </a:ln>
          <a:effectLst/>
        </p:spPr>
      </p:cxnSp>
      <p:cxnSp>
        <p:nvCxnSpPr>
          <p:cNvPr id="113" name="Straight Connector 112">
            <a:extLst>
              <a:ext uri="{FF2B5EF4-FFF2-40B4-BE49-F238E27FC236}">
                <a16:creationId xmlns:a16="http://schemas.microsoft.com/office/drawing/2014/main" id="{BAA74668-9008-C159-3B47-4D592E049D75}"/>
              </a:ext>
            </a:extLst>
          </p:cNvPr>
          <p:cNvCxnSpPr/>
          <p:nvPr/>
        </p:nvCxnSpPr>
        <p:spPr>
          <a:xfrm flipH="1">
            <a:off x="6124996" y="3578138"/>
            <a:ext cx="56651" cy="97065"/>
          </a:xfrm>
          <a:prstGeom prst="line">
            <a:avLst/>
          </a:prstGeom>
          <a:noFill/>
          <a:ln w="25400" cap="rnd" cmpd="sng" algn="ctr">
            <a:solidFill>
              <a:srgbClr val="4472C4"/>
            </a:solidFill>
            <a:prstDash val="solid"/>
            <a:miter lim="800000"/>
          </a:ln>
          <a:effectLst/>
        </p:spPr>
      </p:cxnSp>
      <p:cxnSp>
        <p:nvCxnSpPr>
          <p:cNvPr id="114" name="Straight Connector 113">
            <a:extLst>
              <a:ext uri="{FF2B5EF4-FFF2-40B4-BE49-F238E27FC236}">
                <a16:creationId xmlns:a16="http://schemas.microsoft.com/office/drawing/2014/main" id="{3123B4F0-9F2F-48E1-DFFF-7913C409367D}"/>
              </a:ext>
            </a:extLst>
          </p:cNvPr>
          <p:cNvCxnSpPr/>
          <p:nvPr/>
        </p:nvCxnSpPr>
        <p:spPr>
          <a:xfrm flipH="1">
            <a:off x="6173416" y="3626558"/>
            <a:ext cx="56651" cy="97065"/>
          </a:xfrm>
          <a:prstGeom prst="line">
            <a:avLst/>
          </a:prstGeom>
          <a:noFill/>
          <a:ln w="25400" cap="rnd" cmpd="sng" algn="ctr">
            <a:solidFill>
              <a:srgbClr val="4472C4"/>
            </a:solidFill>
            <a:prstDash val="solid"/>
            <a:miter lim="800000"/>
          </a:ln>
          <a:effectLst/>
        </p:spPr>
      </p:cxnSp>
      <p:sp>
        <p:nvSpPr>
          <p:cNvPr id="115" name="Left Arrow 206">
            <a:extLst>
              <a:ext uri="{FF2B5EF4-FFF2-40B4-BE49-F238E27FC236}">
                <a16:creationId xmlns:a16="http://schemas.microsoft.com/office/drawing/2014/main" id="{4F03520E-9B5A-3590-5A9C-8F7E8CAF9429}"/>
              </a:ext>
            </a:extLst>
          </p:cNvPr>
          <p:cNvSpPr/>
          <p:nvPr/>
        </p:nvSpPr>
        <p:spPr>
          <a:xfrm rot="5400000">
            <a:off x="6009449" y="2254775"/>
            <a:ext cx="600075" cy="235301"/>
          </a:xfrm>
          <a:prstGeom prst="leftArrow">
            <a:avLst/>
          </a:prstGeom>
          <a:solidFill>
            <a:srgbClr val="FFF3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5BBF1FFB-D73F-EA2B-E224-F639D56C9CD4}"/>
              </a:ext>
            </a:extLst>
          </p:cNvPr>
          <p:cNvSpPr/>
          <p:nvPr/>
        </p:nvSpPr>
        <p:spPr>
          <a:xfrm>
            <a:off x="6446021" y="3199803"/>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237DAB08-C659-E285-1893-34CA347E6970}"/>
              </a:ext>
            </a:extLst>
          </p:cNvPr>
          <p:cNvSpPr/>
          <p:nvPr/>
        </p:nvSpPr>
        <p:spPr>
          <a:xfrm>
            <a:off x="6220141" y="3387146"/>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F529F296-4444-5E00-4900-49AE1300FB78}"/>
              </a:ext>
            </a:extLst>
          </p:cNvPr>
          <p:cNvSpPr/>
          <p:nvPr/>
        </p:nvSpPr>
        <p:spPr>
          <a:xfrm>
            <a:off x="6683281" y="3050202"/>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863DC2AA-1CE6-6FDA-0C50-F50DB41D9273}"/>
              </a:ext>
            </a:extLst>
          </p:cNvPr>
          <p:cNvSpPr/>
          <p:nvPr/>
        </p:nvSpPr>
        <p:spPr>
          <a:xfrm>
            <a:off x="6912067" y="3247899"/>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60D70262-656F-E3B0-E25D-AA5AEE58E4DE}"/>
              </a:ext>
            </a:extLst>
          </p:cNvPr>
          <p:cNvSpPr/>
          <p:nvPr/>
        </p:nvSpPr>
        <p:spPr>
          <a:xfrm>
            <a:off x="6215904" y="3254494"/>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DBDB01C4-DB33-86B1-5D1A-B65D5A4F7F01}"/>
              </a:ext>
            </a:extLst>
          </p:cNvPr>
          <p:cNvSpPr/>
          <p:nvPr/>
        </p:nvSpPr>
        <p:spPr>
          <a:xfrm>
            <a:off x="6724438" y="3339413"/>
            <a:ext cx="61010" cy="61010"/>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2" name="Group 121">
            <a:extLst>
              <a:ext uri="{FF2B5EF4-FFF2-40B4-BE49-F238E27FC236}">
                <a16:creationId xmlns:a16="http://schemas.microsoft.com/office/drawing/2014/main" id="{80A5018A-5C52-8E11-0046-A2DA7D0AA045}"/>
              </a:ext>
            </a:extLst>
          </p:cNvPr>
          <p:cNvGrpSpPr/>
          <p:nvPr/>
        </p:nvGrpSpPr>
        <p:grpSpPr>
          <a:xfrm>
            <a:off x="6934646" y="3294600"/>
            <a:ext cx="399467" cy="399467"/>
            <a:chOff x="11462027" y="2039439"/>
            <a:chExt cx="399467" cy="399467"/>
          </a:xfrm>
        </p:grpSpPr>
        <p:sp>
          <p:nvSpPr>
            <p:cNvPr id="123" name="Oval 122">
              <a:extLst>
                <a:ext uri="{FF2B5EF4-FFF2-40B4-BE49-F238E27FC236}">
                  <a16:creationId xmlns:a16="http://schemas.microsoft.com/office/drawing/2014/main" id="{819CEA90-68CE-967E-8AB2-5B8B77A1EFA3}"/>
                </a:ext>
              </a:extLst>
            </p:cNvPr>
            <p:cNvSpPr/>
            <p:nvPr/>
          </p:nvSpPr>
          <p:spPr>
            <a:xfrm>
              <a:off x="11462027" y="2039439"/>
              <a:ext cx="399467" cy="399467"/>
            </a:xfrm>
            <a:prstGeom prst="ellipse">
              <a:avLst/>
            </a:prstGeom>
            <a:solidFill>
              <a:sysClr val="windowText" lastClr="000000"/>
            </a:solidFill>
            <a:ln w="317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4" name="Straight Connector 123">
              <a:extLst>
                <a:ext uri="{FF2B5EF4-FFF2-40B4-BE49-F238E27FC236}">
                  <a16:creationId xmlns:a16="http://schemas.microsoft.com/office/drawing/2014/main" id="{CCAFD74F-2AE9-AC62-D182-22441F2EB222}"/>
                </a:ext>
              </a:extLst>
            </p:cNvPr>
            <p:cNvCxnSpPr/>
            <p:nvPr/>
          </p:nvCxnSpPr>
          <p:spPr>
            <a:xfrm flipV="1">
              <a:off x="11661761" y="2113145"/>
              <a:ext cx="0" cy="126027"/>
            </a:xfrm>
            <a:prstGeom prst="line">
              <a:avLst/>
            </a:prstGeom>
            <a:noFill/>
            <a:ln w="31750" cap="rnd" cmpd="sng" algn="ctr">
              <a:solidFill>
                <a:sysClr val="window" lastClr="FFFFFF"/>
              </a:solidFill>
              <a:prstDash val="solid"/>
              <a:miter lim="800000"/>
            </a:ln>
            <a:effectLst/>
          </p:spPr>
        </p:cxnSp>
        <p:cxnSp>
          <p:nvCxnSpPr>
            <p:cNvPr id="125" name="Straight Connector 124">
              <a:extLst>
                <a:ext uri="{FF2B5EF4-FFF2-40B4-BE49-F238E27FC236}">
                  <a16:creationId xmlns:a16="http://schemas.microsoft.com/office/drawing/2014/main" id="{B7D3FE02-70F8-5C8B-F89E-FAB84DF28A0F}"/>
                </a:ext>
              </a:extLst>
            </p:cNvPr>
            <p:cNvCxnSpPr>
              <a:cxnSpLocks/>
            </p:cNvCxnSpPr>
            <p:nvPr/>
          </p:nvCxnSpPr>
          <p:spPr>
            <a:xfrm flipH="1" flipV="1">
              <a:off x="11661761" y="2240126"/>
              <a:ext cx="49751" cy="60353"/>
            </a:xfrm>
            <a:prstGeom prst="line">
              <a:avLst/>
            </a:prstGeom>
            <a:noFill/>
            <a:ln w="31750" cap="rnd" cmpd="sng" algn="ctr">
              <a:solidFill>
                <a:sysClr val="window" lastClr="FFFFFF"/>
              </a:solidFill>
              <a:prstDash val="solid"/>
              <a:miter lim="800000"/>
            </a:ln>
            <a:effectLst/>
          </p:spPr>
        </p:cxnSp>
      </p:grpSp>
      <p:sp>
        <p:nvSpPr>
          <p:cNvPr id="126" name="Rectangle 125">
            <a:extLst>
              <a:ext uri="{FF2B5EF4-FFF2-40B4-BE49-F238E27FC236}">
                <a16:creationId xmlns:a16="http://schemas.microsoft.com/office/drawing/2014/main" id="{F16695CE-B06D-0458-8AD9-18FA0A3A029A}"/>
              </a:ext>
            </a:extLst>
          </p:cNvPr>
          <p:cNvSpPr/>
          <p:nvPr/>
        </p:nvSpPr>
        <p:spPr>
          <a:xfrm>
            <a:off x="6246409" y="2704232"/>
            <a:ext cx="121171" cy="83733"/>
          </a:xfrm>
          <a:prstGeom prst="rect">
            <a:avLst/>
          </a:prstGeom>
          <a:solidFill>
            <a:srgbClr val="FFF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3B251841-8885-149C-AF8A-9F959C159F6B}"/>
              </a:ext>
            </a:extLst>
          </p:cNvPr>
          <p:cNvSpPr/>
          <p:nvPr/>
        </p:nvSpPr>
        <p:spPr>
          <a:xfrm>
            <a:off x="4039421" y="3856655"/>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76EDE1AF-B8E6-F24A-B3F4-D25192714660}"/>
              </a:ext>
            </a:extLst>
          </p:cNvPr>
          <p:cNvSpPr/>
          <p:nvPr/>
        </p:nvSpPr>
        <p:spPr>
          <a:xfrm>
            <a:off x="4648347" y="3919553"/>
            <a:ext cx="41715" cy="41715"/>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9332E29D-4AFA-5E84-1B72-2248A90D9A5D}"/>
              </a:ext>
            </a:extLst>
          </p:cNvPr>
          <p:cNvSpPr/>
          <p:nvPr/>
        </p:nvSpPr>
        <p:spPr>
          <a:xfrm>
            <a:off x="4713751" y="3417651"/>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6565665C-40F6-489A-5097-FA99A97B3FB3}"/>
              </a:ext>
            </a:extLst>
          </p:cNvPr>
          <p:cNvSpPr/>
          <p:nvPr/>
        </p:nvSpPr>
        <p:spPr>
          <a:xfrm>
            <a:off x="4565355" y="3875336"/>
            <a:ext cx="41715" cy="41715"/>
          </a:xfrm>
          <a:prstGeom prst="ellipse">
            <a:avLst/>
          </a:prstGeom>
          <a:solidFill>
            <a:srgbClr val="FF89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37FB87AA-321F-35BF-2D8B-2D2A842F905F}"/>
              </a:ext>
            </a:extLst>
          </p:cNvPr>
          <p:cNvSpPr/>
          <p:nvPr/>
        </p:nvSpPr>
        <p:spPr>
          <a:xfrm>
            <a:off x="4759165" y="3656749"/>
            <a:ext cx="41715" cy="41715"/>
          </a:xfrm>
          <a:prstGeom prst="ellipse">
            <a:avLst/>
          </a:prstGeom>
          <a:solidFill>
            <a:srgbClr val="FF89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BBD818C6-DBCD-528C-43B5-D55C9B0D3C83}"/>
              </a:ext>
            </a:extLst>
          </p:cNvPr>
          <p:cNvSpPr/>
          <p:nvPr/>
        </p:nvSpPr>
        <p:spPr>
          <a:xfrm>
            <a:off x="5374962" y="3890531"/>
            <a:ext cx="41715" cy="41715"/>
          </a:xfrm>
          <a:prstGeom prst="ellipse">
            <a:avLst/>
          </a:prstGeom>
          <a:solidFill>
            <a:srgbClr val="FF89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27BCE363-8913-B0C8-71E5-A80F5040A2E5}"/>
              </a:ext>
            </a:extLst>
          </p:cNvPr>
          <p:cNvSpPr/>
          <p:nvPr/>
        </p:nvSpPr>
        <p:spPr>
          <a:xfrm>
            <a:off x="5134296" y="3716471"/>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9EABA01C-269B-1E4E-090D-FB3050CC59BD}"/>
              </a:ext>
            </a:extLst>
          </p:cNvPr>
          <p:cNvSpPr/>
          <p:nvPr/>
        </p:nvSpPr>
        <p:spPr>
          <a:xfrm>
            <a:off x="5457229" y="3480233"/>
            <a:ext cx="41715" cy="41715"/>
          </a:xfrm>
          <a:prstGeom prst="ellipse">
            <a:avLst/>
          </a:prstGeom>
          <a:solidFill>
            <a:srgbClr val="ED7D31">
              <a:lumMod val="40000"/>
              <a:lumOff val="60000"/>
            </a:srgbClr>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25DBEF39-CC4C-AA31-D5D0-59530C602444}"/>
              </a:ext>
            </a:extLst>
          </p:cNvPr>
          <p:cNvSpPr/>
          <p:nvPr/>
        </p:nvSpPr>
        <p:spPr>
          <a:xfrm>
            <a:off x="4790711" y="3856655"/>
            <a:ext cx="41715" cy="41715"/>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91E17550-DCFD-0709-E249-939EA53E3299}"/>
              </a:ext>
            </a:extLst>
          </p:cNvPr>
          <p:cNvSpPr/>
          <p:nvPr/>
        </p:nvSpPr>
        <p:spPr>
          <a:xfrm>
            <a:off x="4060278" y="3344255"/>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46AB06F6-B768-C1B7-8008-682BAB026146}"/>
              </a:ext>
            </a:extLst>
          </p:cNvPr>
          <p:cNvSpPr/>
          <p:nvPr/>
        </p:nvSpPr>
        <p:spPr>
          <a:xfrm>
            <a:off x="4209261" y="3543681"/>
            <a:ext cx="41715" cy="41715"/>
          </a:xfrm>
          <a:prstGeom prst="ellipse">
            <a:avLst/>
          </a:prstGeom>
          <a:solidFill>
            <a:srgbClr val="ED7D31">
              <a:lumMod val="40000"/>
              <a:lumOff val="60000"/>
            </a:srgbClr>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309C8BBA-CFD9-DFC6-BE0C-1FA1B4E3A6A7}"/>
              </a:ext>
            </a:extLst>
          </p:cNvPr>
          <p:cNvSpPr/>
          <p:nvPr/>
        </p:nvSpPr>
        <p:spPr>
          <a:xfrm>
            <a:off x="4623924" y="3273180"/>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05D4273C-4950-D343-CB40-A5197475FBDF}"/>
              </a:ext>
            </a:extLst>
          </p:cNvPr>
          <p:cNvSpPr/>
          <p:nvPr/>
        </p:nvSpPr>
        <p:spPr>
          <a:xfrm>
            <a:off x="4479958" y="3602763"/>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7934A69F-B063-2891-F3EB-1D66E394CF5A}"/>
              </a:ext>
            </a:extLst>
          </p:cNvPr>
          <p:cNvSpPr/>
          <p:nvPr/>
        </p:nvSpPr>
        <p:spPr>
          <a:xfrm>
            <a:off x="4984795" y="3353364"/>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BA4965A8-A594-F66E-7C6C-41D8A9F8466E}"/>
              </a:ext>
            </a:extLst>
          </p:cNvPr>
          <p:cNvSpPr/>
          <p:nvPr/>
        </p:nvSpPr>
        <p:spPr>
          <a:xfrm>
            <a:off x="5457230" y="3730924"/>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9E8DB9AF-B22F-4705-654F-5A641E1D5A0D}"/>
              </a:ext>
            </a:extLst>
          </p:cNvPr>
          <p:cNvSpPr/>
          <p:nvPr/>
        </p:nvSpPr>
        <p:spPr>
          <a:xfrm>
            <a:off x="4985741" y="3531316"/>
            <a:ext cx="41715" cy="41715"/>
          </a:xfrm>
          <a:prstGeom prst="ellipse">
            <a:avLst/>
          </a:prstGeom>
          <a:solidFill>
            <a:srgbClr val="ED7D31">
              <a:lumMod val="40000"/>
              <a:lumOff val="60000"/>
            </a:srgbClr>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C1A5E2B1-3A32-3327-7F54-761E32081A8E}"/>
              </a:ext>
            </a:extLst>
          </p:cNvPr>
          <p:cNvSpPr/>
          <p:nvPr/>
        </p:nvSpPr>
        <p:spPr>
          <a:xfrm>
            <a:off x="4868701" y="3585944"/>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8561B9A1-5DD3-15A3-68F8-F46B9DB74781}"/>
              </a:ext>
            </a:extLst>
          </p:cNvPr>
          <p:cNvSpPr/>
          <p:nvPr/>
        </p:nvSpPr>
        <p:spPr>
          <a:xfrm>
            <a:off x="5168539" y="3376178"/>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DDC7906B-36D5-7D8A-8EB6-F740E5B47C0E}"/>
              </a:ext>
            </a:extLst>
          </p:cNvPr>
          <p:cNvSpPr/>
          <p:nvPr/>
        </p:nvSpPr>
        <p:spPr>
          <a:xfrm>
            <a:off x="4734609" y="3735078"/>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6140E07C-5F94-932B-BF77-FBAB40CEB406}"/>
              </a:ext>
            </a:extLst>
          </p:cNvPr>
          <p:cNvSpPr/>
          <p:nvPr/>
        </p:nvSpPr>
        <p:spPr>
          <a:xfrm>
            <a:off x="5004618" y="3951769"/>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AF612D42-3819-152F-6FD5-45C56C50B0F1}"/>
              </a:ext>
            </a:extLst>
          </p:cNvPr>
          <p:cNvSpPr/>
          <p:nvPr/>
        </p:nvSpPr>
        <p:spPr>
          <a:xfrm>
            <a:off x="4347276" y="3400423"/>
            <a:ext cx="41715" cy="41715"/>
          </a:xfrm>
          <a:prstGeom prst="ellipse">
            <a:avLst/>
          </a:prstGeom>
          <a:solidFill>
            <a:schemeClr val="accent4">
              <a:lumMod val="60000"/>
              <a:lumOff val="40000"/>
            </a:schemeClr>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E8306812-2A10-9C61-42A8-3FE89366FFD7}"/>
              </a:ext>
            </a:extLst>
          </p:cNvPr>
          <p:cNvSpPr/>
          <p:nvPr/>
        </p:nvSpPr>
        <p:spPr>
          <a:xfrm>
            <a:off x="4780257" y="3548300"/>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923081BF-9F56-3680-44EE-00209256A98B}"/>
              </a:ext>
            </a:extLst>
          </p:cNvPr>
          <p:cNvSpPr/>
          <p:nvPr/>
        </p:nvSpPr>
        <p:spPr>
          <a:xfrm>
            <a:off x="4939140" y="3776793"/>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3764A430-32EF-CAAD-1AF4-738B0DD87082}"/>
              </a:ext>
            </a:extLst>
          </p:cNvPr>
          <p:cNvSpPr/>
          <p:nvPr/>
        </p:nvSpPr>
        <p:spPr>
          <a:xfrm>
            <a:off x="4910846" y="3112748"/>
            <a:ext cx="43200" cy="45719"/>
          </a:xfrm>
          <a:prstGeom prst="rect">
            <a:avLst/>
          </a:prstGeom>
          <a:solidFill>
            <a:srgbClr val="FFF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B2881263-BEDB-D15C-3128-60085ABDA18D}"/>
              </a:ext>
            </a:extLst>
          </p:cNvPr>
          <p:cNvSpPr/>
          <p:nvPr/>
        </p:nvSpPr>
        <p:spPr>
          <a:xfrm>
            <a:off x="4639229" y="3510917"/>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0A56D622-0D9F-ED1B-FD05-40C4B5AC452D}"/>
              </a:ext>
            </a:extLst>
          </p:cNvPr>
          <p:cNvSpPr/>
          <p:nvPr/>
        </p:nvSpPr>
        <p:spPr>
          <a:xfrm>
            <a:off x="5455052" y="3469202"/>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Oval 152">
            <a:extLst>
              <a:ext uri="{FF2B5EF4-FFF2-40B4-BE49-F238E27FC236}">
                <a16:creationId xmlns:a16="http://schemas.microsoft.com/office/drawing/2014/main" id="{9EC5274F-01FB-FDBB-067A-D318EF1FE914}"/>
              </a:ext>
            </a:extLst>
          </p:cNvPr>
          <p:cNvSpPr/>
          <p:nvPr/>
        </p:nvSpPr>
        <p:spPr>
          <a:xfrm>
            <a:off x="5543960" y="3258973"/>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F3F47251-5928-A300-40CE-3AE1114F7030}"/>
              </a:ext>
            </a:extLst>
          </p:cNvPr>
          <p:cNvSpPr/>
          <p:nvPr/>
        </p:nvSpPr>
        <p:spPr>
          <a:xfrm>
            <a:off x="4743486" y="3623289"/>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7B309166-F8E6-613A-C5D2-1B7489A612FD}"/>
              </a:ext>
            </a:extLst>
          </p:cNvPr>
          <p:cNvSpPr/>
          <p:nvPr/>
        </p:nvSpPr>
        <p:spPr>
          <a:xfrm>
            <a:off x="5604214" y="3345396"/>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E378248F-3E35-CA40-B340-E0F9C11E556F}"/>
              </a:ext>
            </a:extLst>
          </p:cNvPr>
          <p:cNvSpPr/>
          <p:nvPr/>
        </p:nvSpPr>
        <p:spPr>
          <a:xfrm>
            <a:off x="5135910" y="3613641"/>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B4BB483C-002E-642C-E72D-F726B445AFBD}"/>
              </a:ext>
            </a:extLst>
          </p:cNvPr>
          <p:cNvSpPr/>
          <p:nvPr/>
        </p:nvSpPr>
        <p:spPr>
          <a:xfrm>
            <a:off x="5042761" y="3459555"/>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21A22C78-983C-E54A-DAAF-22076CB6216C}"/>
              </a:ext>
            </a:extLst>
          </p:cNvPr>
          <p:cNvSpPr/>
          <p:nvPr/>
        </p:nvSpPr>
        <p:spPr>
          <a:xfrm>
            <a:off x="5635760" y="3545302"/>
            <a:ext cx="41715" cy="41715"/>
          </a:xfrm>
          <a:prstGeom prst="ellipse">
            <a:avLst/>
          </a:prstGeom>
          <a:solidFill>
            <a:srgbClr val="ED7D31">
              <a:lumMod val="40000"/>
              <a:lumOff val="60000"/>
            </a:srgbClr>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DD3F8329-30AE-35A1-1A46-41C3739AA6D6}"/>
              </a:ext>
            </a:extLst>
          </p:cNvPr>
          <p:cNvSpPr/>
          <p:nvPr/>
        </p:nvSpPr>
        <p:spPr>
          <a:xfrm>
            <a:off x="4760340" y="3330631"/>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506CE07A-41AD-5011-67C1-3E6387E9AFC2}"/>
              </a:ext>
            </a:extLst>
          </p:cNvPr>
          <p:cNvSpPr/>
          <p:nvPr/>
        </p:nvSpPr>
        <p:spPr>
          <a:xfrm>
            <a:off x="5332378" y="3218890"/>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115A6EAE-2BB4-D122-D2AA-8343A1282323}"/>
              </a:ext>
            </a:extLst>
          </p:cNvPr>
          <p:cNvSpPr/>
          <p:nvPr/>
        </p:nvSpPr>
        <p:spPr>
          <a:xfrm>
            <a:off x="4864598" y="3222297"/>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39D76169-A5F4-F029-0A41-E48E542FCBEF}"/>
              </a:ext>
            </a:extLst>
          </p:cNvPr>
          <p:cNvSpPr/>
          <p:nvPr/>
        </p:nvSpPr>
        <p:spPr>
          <a:xfrm>
            <a:off x="4864598" y="3443003"/>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0FA59481-28DF-82C2-CDDB-78EAB8A01595}"/>
              </a:ext>
            </a:extLst>
          </p:cNvPr>
          <p:cNvSpPr/>
          <p:nvPr/>
        </p:nvSpPr>
        <p:spPr>
          <a:xfrm>
            <a:off x="5058406" y="3224417"/>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836FAC36-2960-050A-5284-7BA3D2F0159C}"/>
              </a:ext>
            </a:extLst>
          </p:cNvPr>
          <p:cNvSpPr/>
          <p:nvPr/>
        </p:nvSpPr>
        <p:spPr>
          <a:xfrm>
            <a:off x="5257021" y="3433356"/>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B3980F91-8DFF-4B27-0D18-759F2FB8715A}"/>
              </a:ext>
            </a:extLst>
          </p:cNvPr>
          <p:cNvSpPr/>
          <p:nvPr/>
        </p:nvSpPr>
        <p:spPr>
          <a:xfrm>
            <a:off x="5163872" y="3279269"/>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8106DC5F-8E2A-024A-D7E7-2FCA463245B2}"/>
              </a:ext>
            </a:extLst>
          </p:cNvPr>
          <p:cNvSpPr/>
          <p:nvPr/>
        </p:nvSpPr>
        <p:spPr>
          <a:xfrm>
            <a:off x="5046832" y="3333897"/>
            <a:ext cx="41715" cy="41715"/>
          </a:xfrm>
          <a:prstGeom prst="ellipse">
            <a:avLst/>
          </a:prstGeom>
          <a:solidFill>
            <a:srgbClr val="ED7D31">
              <a:lumMod val="40000"/>
              <a:lumOff val="60000"/>
            </a:srgbClr>
          </a:solidFill>
          <a:ln w="12700" cap="flat" cmpd="sng" algn="ctr">
            <a:solidFill>
              <a:srgbClr val="FFF3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AD2A9F29-9D8F-2F64-0ACE-9419336F6F41}"/>
              </a:ext>
            </a:extLst>
          </p:cNvPr>
          <p:cNvSpPr/>
          <p:nvPr/>
        </p:nvSpPr>
        <p:spPr>
          <a:xfrm>
            <a:off x="5756871" y="3365016"/>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AB40AB36-B642-E889-7CD4-CDCE11DF6A7D}"/>
              </a:ext>
            </a:extLst>
          </p:cNvPr>
          <p:cNvSpPr/>
          <p:nvPr/>
        </p:nvSpPr>
        <p:spPr>
          <a:xfrm>
            <a:off x="4734609" y="3735078"/>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07990318-5DDA-3A4A-271D-4CA602315130}"/>
              </a:ext>
            </a:extLst>
          </p:cNvPr>
          <p:cNvSpPr/>
          <p:nvPr/>
        </p:nvSpPr>
        <p:spPr>
          <a:xfrm>
            <a:off x="4953565" y="3723482"/>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E0108606-134B-1643-41E1-7F07E5E2F714}"/>
              </a:ext>
            </a:extLst>
          </p:cNvPr>
          <p:cNvSpPr/>
          <p:nvPr/>
        </p:nvSpPr>
        <p:spPr>
          <a:xfrm>
            <a:off x="5153251" y="3483193"/>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73B491E4-EF8E-3286-941C-B7E422158D8D}"/>
              </a:ext>
            </a:extLst>
          </p:cNvPr>
          <p:cNvSpPr/>
          <p:nvPr/>
        </p:nvSpPr>
        <p:spPr>
          <a:xfrm>
            <a:off x="5384103" y="3686625"/>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2E61E15D-A92B-1813-008F-6EDD1A48E099}"/>
              </a:ext>
            </a:extLst>
          </p:cNvPr>
          <p:cNvSpPr/>
          <p:nvPr/>
        </p:nvSpPr>
        <p:spPr>
          <a:xfrm>
            <a:off x="5788160" y="3697702"/>
            <a:ext cx="41715" cy="41715"/>
          </a:xfrm>
          <a:prstGeom prst="ellipse">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Diamond 172">
            <a:extLst>
              <a:ext uri="{FF2B5EF4-FFF2-40B4-BE49-F238E27FC236}">
                <a16:creationId xmlns:a16="http://schemas.microsoft.com/office/drawing/2014/main" id="{D1349434-0E26-46E5-9D4A-6BE98F780DAF}"/>
              </a:ext>
            </a:extLst>
          </p:cNvPr>
          <p:cNvSpPr/>
          <p:nvPr/>
        </p:nvSpPr>
        <p:spPr>
          <a:xfrm>
            <a:off x="6192952" y="3925425"/>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DAA9F3B4-DA33-8790-6204-ADF4D5A1EB58}"/>
              </a:ext>
            </a:extLst>
          </p:cNvPr>
          <p:cNvSpPr/>
          <p:nvPr/>
        </p:nvSpPr>
        <p:spPr>
          <a:xfrm>
            <a:off x="6499797" y="3848714"/>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342E3730-2591-3E03-8EE1-B899C0630BA6}"/>
              </a:ext>
            </a:extLst>
          </p:cNvPr>
          <p:cNvSpPr/>
          <p:nvPr/>
        </p:nvSpPr>
        <p:spPr>
          <a:xfrm>
            <a:off x="6984271" y="4124016"/>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9DB983A0-F8D0-331E-7C5E-C9668EA71B30}"/>
              </a:ext>
            </a:extLst>
          </p:cNvPr>
          <p:cNvSpPr/>
          <p:nvPr/>
        </p:nvSpPr>
        <p:spPr>
          <a:xfrm>
            <a:off x="6622211" y="4200616"/>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23CECA5A-A55C-221E-EDF8-15B74D9EC28F}"/>
              </a:ext>
            </a:extLst>
          </p:cNvPr>
          <p:cNvSpPr/>
          <p:nvPr/>
        </p:nvSpPr>
        <p:spPr>
          <a:xfrm>
            <a:off x="6888928" y="4298399"/>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A8C34B6F-0593-6EE1-0EF6-AB5C2B31ED6F}"/>
              </a:ext>
            </a:extLst>
          </p:cNvPr>
          <p:cNvSpPr/>
          <p:nvPr/>
        </p:nvSpPr>
        <p:spPr>
          <a:xfrm>
            <a:off x="7155645" y="4396182"/>
            <a:ext cx="45719" cy="45719"/>
          </a:xfrm>
          <a:prstGeom prst="diamond">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4CD8BB5F-A2AF-EB28-8360-4EC7DFBF3A4C}"/>
              </a:ext>
            </a:extLst>
          </p:cNvPr>
          <p:cNvSpPr/>
          <p:nvPr/>
        </p:nvSpPr>
        <p:spPr>
          <a:xfrm>
            <a:off x="6268612" y="4055324"/>
            <a:ext cx="41715" cy="41715"/>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4BE92997-0E78-CC38-7714-E7846033F020}"/>
              </a:ext>
            </a:extLst>
          </p:cNvPr>
          <p:cNvSpPr/>
          <p:nvPr/>
        </p:nvSpPr>
        <p:spPr>
          <a:xfrm>
            <a:off x="6770914" y="4180200"/>
            <a:ext cx="41715" cy="41715"/>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E1072ACA-EC9E-8820-3924-E07A53B72E6F}"/>
              </a:ext>
            </a:extLst>
          </p:cNvPr>
          <p:cNvSpPr/>
          <p:nvPr/>
        </p:nvSpPr>
        <p:spPr>
          <a:xfrm>
            <a:off x="5971405" y="4405593"/>
            <a:ext cx="41715" cy="41715"/>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A7C59E64-40EC-3808-BA32-8E88187EECEA}"/>
              </a:ext>
            </a:extLst>
          </p:cNvPr>
          <p:cNvSpPr/>
          <p:nvPr/>
        </p:nvSpPr>
        <p:spPr>
          <a:xfrm>
            <a:off x="6262198" y="4262833"/>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0E762617-0BC7-E0ED-4B4C-51D87D6D14C5}"/>
              </a:ext>
            </a:extLst>
          </p:cNvPr>
          <p:cNvSpPr/>
          <p:nvPr/>
        </p:nvSpPr>
        <p:spPr>
          <a:xfrm>
            <a:off x="6057667" y="4221118"/>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9AA9D101-680D-9EF0-F80F-C4B3107A4A22}"/>
              </a:ext>
            </a:extLst>
          </p:cNvPr>
          <p:cNvSpPr/>
          <p:nvPr/>
        </p:nvSpPr>
        <p:spPr>
          <a:xfrm>
            <a:off x="6276623" y="4209522"/>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F5913862-4594-54E3-229F-11DFD7E2BE87}"/>
              </a:ext>
            </a:extLst>
          </p:cNvPr>
          <p:cNvSpPr/>
          <p:nvPr/>
        </p:nvSpPr>
        <p:spPr>
          <a:xfrm>
            <a:off x="7076314" y="4260043"/>
            <a:ext cx="41715" cy="41715"/>
          </a:xfrm>
          <a:prstGeom prst="ellipse">
            <a:avLst/>
          </a:prstGeom>
          <a:solidFill>
            <a:srgbClr val="ED7D31">
              <a:lumMod val="40000"/>
              <a:lumOff val="60000"/>
            </a:srgbClr>
          </a:solidFill>
          <a:ln w="12700" cap="flat" cmpd="sng" algn="ctr">
            <a:solidFill>
              <a:srgbClr val="FFF3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42E780B3-96D0-0C4D-DB7B-B86C63E4AC6C}"/>
              </a:ext>
            </a:extLst>
          </p:cNvPr>
          <p:cNvSpPr/>
          <p:nvPr/>
        </p:nvSpPr>
        <p:spPr>
          <a:xfrm>
            <a:off x="7454508" y="4010422"/>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6CA8027C-A63F-3B37-840F-890CC5A230F5}"/>
              </a:ext>
            </a:extLst>
          </p:cNvPr>
          <p:cNvSpPr/>
          <p:nvPr/>
        </p:nvSpPr>
        <p:spPr>
          <a:xfrm>
            <a:off x="7580048" y="3877838"/>
            <a:ext cx="41715" cy="41715"/>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31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9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9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1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Simple Light">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20600</TotalTime>
  <Words>3999</Words>
  <Application>Microsoft Macintosh PowerPoint</Application>
  <PresentationFormat>Widescreen</PresentationFormat>
  <Paragraphs>484</Paragraphs>
  <Slides>57</Slides>
  <Notes>52</Notes>
  <HiddenSlides>3</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Calibri</vt:lpstr>
      <vt:lpstr>Calibri Light</vt:lpstr>
      <vt:lpstr>Cambria Math</vt:lpstr>
      <vt:lpstr>Century</vt:lpstr>
      <vt:lpstr>Helvetica</vt:lpstr>
      <vt:lpstr>Helvetica Neue</vt:lpstr>
      <vt:lpstr>PT Sans</vt:lpstr>
      <vt:lpstr>2_Simple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model emulation for calibration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 future climates with ClimateBench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Modelling spatio-temporal noise with Diffusion Models</vt:lpstr>
      <vt:lpstr>PowerPoint Presentation</vt:lpstr>
      <vt:lpstr>Bringing it all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in Climate</dc:title>
  <dc:creator>Duncan Watson-Parris</dc:creator>
  <cp:lastModifiedBy>Watson-Parris, Duncan</cp:lastModifiedBy>
  <cp:revision>129</cp:revision>
  <dcterms:created xsi:type="dcterms:W3CDTF">2019-05-05T21:57:15Z</dcterms:created>
  <dcterms:modified xsi:type="dcterms:W3CDTF">2024-02-15T22:29:32Z</dcterms:modified>
</cp:coreProperties>
</file>